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929" r:id="rId2"/>
    <p:sldId id="1066" r:id="rId3"/>
    <p:sldId id="1065" r:id="rId4"/>
    <p:sldId id="1068" r:id="rId5"/>
    <p:sldId id="1055" r:id="rId6"/>
    <p:sldId id="1067" r:id="rId7"/>
    <p:sldId id="1070" r:id="rId8"/>
    <p:sldId id="1022" r:id="rId9"/>
    <p:sldId id="1058" r:id="rId10"/>
    <p:sldId id="1069" r:id="rId11"/>
    <p:sldId id="1062"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7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sandra Sciortino" initials="CS" lastIdx="1" clrIdx="0">
    <p:extLst>
      <p:ext uri="{19B8F6BF-5375-455C-9EA6-DF929625EA0E}">
        <p15:presenceInfo xmlns:p15="http://schemas.microsoft.com/office/powerpoint/2012/main" userId="S-1-5-21-1935655697-583907252-682003330-940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CCFF"/>
    <a:srgbClr val="D5E3FF"/>
    <a:srgbClr val="003A57"/>
    <a:srgbClr val="F9FF8D"/>
    <a:srgbClr val="9966FF"/>
    <a:srgbClr val="6600CC"/>
    <a:srgbClr val="4477B7"/>
    <a:srgbClr val="00446A"/>
    <a:srgbClr val="00445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8" autoAdjust="0"/>
    <p:restoredTop sz="60801" autoAdjust="0"/>
  </p:normalViewPr>
  <p:slideViewPr>
    <p:cSldViewPr snapToGrid="0">
      <p:cViewPr varScale="1">
        <p:scale>
          <a:sx n="53" d="100"/>
          <a:sy n="53" d="100"/>
        </p:scale>
        <p:origin x="1901" y="77"/>
      </p:cViewPr>
      <p:guideLst>
        <p:guide orient="horz" pos="2184"/>
        <p:guide pos="3768"/>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66" d="100"/>
          <a:sy n="66" d="100"/>
        </p:scale>
        <p:origin x="2251"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894C4E-92B0-A446-BF71-461C9E658D9E}"/>
              </a:ext>
            </a:extLst>
          </p:cNvPr>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dirty="0">
              <a:latin typeface="Arial Regular"/>
            </a:endParaRPr>
          </a:p>
        </p:txBody>
      </p:sp>
      <p:sp>
        <p:nvSpPr>
          <p:cNvPr id="3" name="Date Placeholder 2">
            <a:extLst>
              <a:ext uri="{FF2B5EF4-FFF2-40B4-BE49-F238E27FC236}">
                <a16:creationId xmlns:a16="http://schemas.microsoft.com/office/drawing/2014/main" id="{7717365C-117E-0A4B-950E-C0EE49038E21}"/>
              </a:ext>
            </a:extLst>
          </p:cNvPr>
          <p:cNvSpPr>
            <a:spLocks noGrp="1"/>
          </p:cNvSpPr>
          <p:nvPr>
            <p:ph type="dt" sz="quarter" idx="1"/>
          </p:nvPr>
        </p:nvSpPr>
        <p:spPr>
          <a:xfrm>
            <a:off x="3970938" y="3"/>
            <a:ext cx="3037840" cy="466434"/>
          </a:xfrm>
          <a:prstGeom prst="rect">
            <a:avLst/>
          </a:prstGeom>
        </p:spPr>
        <p:txBody>
          <a:bodyPr vert="horz" lIns="93177" tIns="46589" rIns="93177" bIns="46589" rtlCol="0"/>
          <a:lstStyle>
            <a:lvl1pPr algn="r">
              <a:defRPr sz="1200"/>
            </a:lvl1pPr>
          </a:lstStyle>
          <a:p>
            <a:fld id="{67A3F837-D415-7A42-B7E0-4F46D3DBA04F}" type="datetimeFigureOut">
              <a:rPr lang="en-US" smtClean="0">
                <a:latin typeface="Arial Regular"/>
              </a:rPr>
              <a:t>3/5/2020</a:t>
            </a:fld>
            <a:endParaRPr lang="en-US" dirty="0">
              <a:latin typeface="Arial Regular"/>
            </a:endParaRPr>
          </a:p>
        </p:txBody>
      </p:sp>
      <p:sp>
        <p:nvSpPr>
          <p:cNvPr id="4" name="Footer Placeholder 3">
            <a:extLst>
              <a:ext uri="{FF2B5EF4-FFF2-40B4-BE49-F238E27FC236}">
                <a16:creationId xmlns:a16="http://schemas.microsoft.com/office/drawing/2014/main" id="{2C4081DF-FDAD-C94A-9685-79DB231D3E1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Arial Regular"/>
            </a:endParaRPr>
          </a:p>
        </p:txBody>
      </p:sp>
      <p:sp>
        <p:nvSpPr>
          <p:cNvPr id="5" name="Slide Number Placeholder 4">
            <a:extLst>
              <a:ext uri="{FF2B5EF4-FFF2-40B4-BE49-F238E27FC236}">
                <a16:creationId xmlns:a16="http://schemas.microsoft.com/office/drawing/2014/main" id="{AFB97E39-9A09-6547-9B82-218F3099EDA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9586AB4-E7A6-2C4D-A72F-A9B144CB1082}" type="slidenum">
              <a:rPr lang="en-US" smtClean="0">
                <a:latin typeface="Arial Regular"/>
              </a:rPr>
              <a:t>‹#›</a:t>
            </a:fld>
            <a:endParaRPr lang="en-US" dirty="0">
              <a:latin typeface="Arial Regular"/>
            </a:endParaRPr>
          </a:p>
        </p:txBody>
      </p:sp>
    </p:spTree>
    <p:extLst>
      <p:ext uri="{BB962C8B-B14F-4D97-AF65-F5344CB8AC3E}">
        <p14:creationId xmlns:p14="http://schemas.microsoft.com/office/powerpoint/2010/main" val="4242784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970938" y="3"/>
            <a:ext cx="3037840" cy="466434"/>
          </a:xfrm>
          <a:prstGeom prst="rect">
            <a:avLst/>
          </a:prstGeom>
        </p:spPr>
        <p:txBody>
          <a:bodyPr vert="horz" lIns="93177" tIns="46589" rIns="93177" bIns="46589" rtlCol="0"/>
          <a:lstStyle>
            <a:lvl1pPr algn="r">
              <a:defRPr sz="1200" b="0" i="0">
                <a:latin typeface="Arial Regular"/>
              </a:defRPr>
            </a:lvl1pPr>
          </a:lstStyle>
          <a:p>
            <a:fld id="{AB4976E0-4C89-406D-BD5E-9C23FD4735F0}" type="datetimeFigureOut">
              <a:rPr lang="en-US" smtClean="0"/>
              <a:pPr/>
              <a:t>3/5/2020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Regular"/>
              </a:defRPr>
            </a:lvl1pPr>
          </a:lstStyle>
          <a:p>
            <a:fld id="{01CBA1EE-F181-4809-9CA0-456102ABAF5A}" type="slidenum">
              <a:rPr lang="en-US" smtClean="0"/>
              <a:pPr/>
              <a:t>‹#›</a:t>
            </a:fld>
            <a:endParaRPr lang="en-US" dirty="0"/>
          </a:p>
        </p:txBody>
      </p:sp>
    </p:spTree>
    <p:extLst>
      <p:ext uri="{BB962C8B-B14F-4D97-AF65-F5344CB8AC3E}">
        <p14:creationId xmlns:p14="http://schemas.microsoft.com/office/powerpoint/2010/main" val="405884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BA1EE-F181-4809-9CA0-456102ABAF5A}"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7729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01CBA1EE-F181-4809-9CA0-456102ABAF5A}" type="slidenum">
              <a:rPr lang="en-US" smtClean="0"/>
              <a:pPr/>
              <a:t>10</a:t>
            </a:fld>
            <a:endParaRPr lang="en-US" dirty="0"/>
          </a:p>
        </p:txBody>
      </p:sp>
    </p:spTree>
    <p:extLst>
      <p:ext uri="{BB962C8B-B14F-4D97-AF65-F5344CB8AC3E}">
        <p14:creationId xmlns:p14="http://schemas.microsoft.com/office/powerpoint/2010/main" val="78959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kern="1200" baseline="0" dirty="0">
              <a:solidFill>
                <a:schemeClr val="tx1"/>
              </a:solidFill>
              <a:effectLst/>
              <a:latin typeface="Arial Regular"/>
              <a:ea typeface="+mn-ea"/>
              <a:cs typeface="+mn-cs"/>
            </a:endParaRPr>
          </a:p>
        </p:txBody>
      </p:sp>
      <p:sp>
        <p:nvSpPr>
          <p:cNvPr id="4" name="Slide Number Placeholder 3"/>
          <p:cNvSpPr>
            <a:spLocks noGrp="1"/>
          </p:cNvSpPr>
          <p:nvPr>
            <p:ph type="sldNum" sz="quarter" idx="10"/>
          </p:nvPr>
        </p:nvSpPr>
        <p:spPr/>
        <p:txBody>
          <a:bodyPr/>
          <a:lstStyle/>
          <a:p>
            <a:fld id="{01CBA1EE-F181-4809-9CA0-456102ABAF5A}" type="slidenum">
              <a:rPr lang="en-US" smtClean="0"/>
              <a:pPr/>
              <a:t>11</a:t>
            </a:fld>
            <a:endParaRPr lang="en-US" dirty="0"/>
          </a:p>
        </p:txBody>
      </p:sp>
    </p:spTree>
    <p:extLst>
      <p:ext uri="{BB962C8B-B14F-4D97-AF65-F5344CB8AC3E}">
        <p14:creationId xmlns:p14="http://schemas.microsoft.com/office/powerpoint/2010/main" val="26388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CBA1EE-F181-4809-9CA0-456102ABAF5A}" type="slidenum">
              <a:rPr lang="en-US" smtClean="0"/>
              <a:pPr/>
              <a:t>2</a:t>
            </a:fld>
            <a:endParaRPr lang="en-US" dirty="0"/>
          </a:p>
        </p:txBody>
      </p:sp>
    </p:spTree>
    <p:extLst>
      <p:ext uri="{BB962C8B-B14F-4D97-AF65-F5344CB8AC3E}">
        <p14:creationId xmlns:p14="http://schemas.microsoft.com/office/powerpoint/2010/main" val="38549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FontTx/>
              <a:buNone/>
            </a:pPr>
            <a:endParaRPr lang="en-US" sz="1200" u="none" baseline="0" dirty="0">
              <a:solidFill>
                <a:schemeClr val="tx1"/>
              </a:solidFill>
              <a:latin typeface="Arial Regular"/>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BA1EE-F181-4809-9CA0-456102ABAF5A}"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65782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1CBA1EE-F181-4809-9CA0-456102ABAF5A}" type="slidenum">
              <a:rPr lang="en-US" smtClean="0"/>
              <a:pPr/>
              <a:t>4</a:t>
            </a:fld>
            <a:endParaRPr lang="en-US" dirty="0"/>
          </a:p>
        </p:txBody>
      </p:sp>
    </p:spTree>
    <p:extLst>
      <p:ext uri="{BB962C8B-B14F-4D97-AF65-F5344CB8AC3E}">
        <p14:creationId xmlns:p14="http://schemas.microsoft.com/office/powerpoint/2010/main" val="203473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01CBA1EE-F181-4809-9CA0-456102ABAF5A}" type="slidenum">
              <a:rPr lang="en-US" smtClean="0"/>
              <a:pPr/>
              <a:t>5</a:t>
            </a:fld>
            <a:endParaRPr lang="en-US" dirty="0"/>
          </a:p>
        </p:txBody>
      </p:sp>
    </p:spTree>
    <p:extLst>
      <p:ext uri="{BB962C8B-B14F-4D97-AF65-F5344CB8AC3E}">
        <p14:creationId xmlns:p14="http://schemas.microsoft.com/office/powerpoint/2010/main" val="1364791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01CBA1EE-F181-4809-9CA0-456102ABAF5A}" type="slidenum">
              <a:rPr lang="en-US" smtClean="0"/>
              <a:pPr/>
              <a:t>6</a:t>
            </a:fld>
            <a:endParaRPr lang="en-US" dirty="0"/>
          </a:p>
        </p:txBody>
      </p:sp>
    </p:spTree>
    <p:extLst>
      <p:ext uri="{BB962C8B-B14F-4D97-AF65-F5344CB8AC3E}">
        <p14:creationId xmlns:p14="http://schemas.microsoft.com/office/powerpoint/2010/main" val="4182999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Regular"/>
              <a:ea typeface="+mn-ea"/>
              <a:cs typeface="+mn-cs"/>
            </a:endParaRPr>
          </a:p>
        </p:txBody>
      </p:sp>
      <p:sp>
        <p:nvSpPr>
          <p:cNvPr id="4" name="Slide Number Placeholder 3"/>
          <p:cNvSpPr>
            <a:spLocks noGrp="1"/>
          </p:cNvSpPr>
          <p:nvPr>
            <p:ph type="sldNum" sz="quarter" idx="10"/>
          </p:nvPr>
        </p:nvSpPr>
        <p:spPr/>
        <p:txBody>
          <a:bodyPr/>
          <a:lstStyle/>
          <a:p>
            <a:fld id="{01CBA1EE-F181-4809-9CA0-456102ABAF5A}" type="slidenum">
              <a:rPr lang="en-US" smtClean="0"/>
              <a:pPr/>
              <a:t>7</a:t>
            </a:fld>
            <a:endParaRPr lang="en-US" dirty="0"/>
          </a:p>
        </p:txBody>
      </p:sp>
    </p:spTree>
    <p:extLst>
      <p:ext uri="{BB962C8B-B14F-4D97-AF65-F5344CB8AC3E}">
        <p14:creationId xmlns:p14="http://schemas.microsoft.com/office/powerpoint/2010/main" val="198868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1CBA1EE-F181-4809-9CA0-456102ABAF5A}" type="slidenum">
              <a:rPr lang="en-US" smtClean="0"/>
              <a:pPr/>
              <a:t>8</a:t>
            </a:fld>
            <a:endParaRPr lang="en-US" dirty="0"/>
          </a:p>
        </p:txBody>
      </p:sp>
    </p:spTree>
    <p:extLst>
      <p:ext uri="{BB962C8B-B14F-4D97-AF65-F5344CB8AC3E}">
        <p14:creationId xmlns:p14="http://schemas.microsoft.com/office/powerpoint/2010/main" val="977886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01CBA1EE-F181-4809-9CA0-456102ABAF5A}" type="slidenum">
              <a:rPr lang="en-US" smtClean="0"/>
              <a:pPr/>
              <a:t>9</a:t>
            </a:fld>
            <a:endParaRPr lang="en-US" dirty="0"/>
          </a:p>
        </p:txBody>
      </p:sp>
    </p:spTree>
    <p:extLst>
      <p:ext uri="{BB962C8B-B14F-4D97-AF65-F5344CB8AC3E}">
        <p14:creationId xmlns:p14="http://schemas.microsoft.com/office/powerpoint/2010/main" val="272069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eal">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16800" y="1374363"/>
            <a:ext cx="7651200" cy="2387600"/>
          </a:xfrm>
        </p:spPr>
        <p:txBody>
          <a:bodyPr anchor="b">
            <a:noAutofit/>
          </a:bodyPr>
          <a:lstStyle>
            <a:lvl1pPr algn="l">
              <a:defRPr sz="4400" b="0" i="0">
                <a:solidFill>
                  <a:schemeClr val="tx2"/>
                </a:solidFill>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3076014" y="3854038"/>
            <a:ext cx="7591986" cy="1655762"/>
          </a:xfrm>
        </p:spPr>
        <p:txBody>
          <a:bodyPr>
            <a:noAutofit/>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4" name="Straight Connector 3">
            <a:extLst>
              <a:ext uri="{FF2B5EF4-FFF2-40B4-BE49-F238E27FC236}">
                <a16:creationId xmlns:a16="http://schemas.microsoft.com/office/drawing/2014/main" id="{1B465A94-7674-1446-8D93-167CD4C832BB}"/>
              </a:ext>
            </a:extLst>
          </p:cNvPr>
          <p:cNvCxnSpPr>
            <a:cxnSpLocks/>
          </p:cNvCxnSpPr>
          <p:nvPr userDrawn="1"/>
        </p:nvCxnSpPr>
        <p:spPr>
          <a:xfrm>
            <a:off x="2694214" y="2029806"/>
            <a:ext cx="0" cy="28717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348D09C-701D-9E4D-9579-1EAD6755B7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079" y="2497872"/>
            <a:ext cx="1635336" cy="1635336"/>
          </a:xfrm>
          <a:prstGeom prst="rect">
            <a:avLst/>
          </a:prstGeom>
        </p:spPr>
      </p:pic>
    </p:spTree>
    <p:extLst>
      <p:ext uri="{BB962C8B-B14F-4D97-AF65-F5344CB8AC3E}">
        <p14:creationId xmlns:p14="http://schemas.microsoft.com/office/powerpoint/2010/main" val="315116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alCB Bar 2Text 1Pic">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35A3-F72B-A747-BB82-940DA26326AF}"/>
              </a:ext>
            </a:extLst>
          </p:cNvPr>
          <p:cNvSpPr/>
          <p:nvPr userDrawn="1"/>
        </p:nvSpPr>
        <p:spPr>
          <a:xfrm>
            <a:off x="0" y="0"/>
            <a:ext cx="12192000" cy="89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9" name="Content Placeholder 2">
            <a:extLst>
              <a:ext uri="{FF2B5EF4-FFF2-40B4-BE49-F238E27FC236}">
                <a16:creationId xmlns:a16="http://schemas.microsoft.com/office/drawing/2014/main" id="{4599F085-7A36-EB4B-AAC6-BA81D2370187}"/>
              </a:ext>
            </a:extLst>
          </p:cNvPr>
          <p:cNvSpPr>
            <a:spLocks noGrp="1"/>
          </p:cNvSpPr>
          <p:nvPr>
            <p:ph idx="10" hasCustomPrompt="1"/>
          </p:nvPr>
        </p:nvSpPr>
        <p:spPr>
          <a:xfrm>
            <a:off x="571502" y="1591201"/>
            <a:ext cx="7097695"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2" name="Picture Placeholder 2">
            <a:extLst>
              <a:ext uri="{FF2B5EF4-FFF2-40B4-BE49-F238E27FC236}">
                <a16:creationId xmlns:a16="http://schemas.microsoft.com/office/drawing/2014/main" id="{1EAF69F3-90A5-034E-9F0C-CCADC4190504}"/>
              </a:ext>
            </a:extLst>
          </p:cNvPr>
          <p:cNvSpPr>
            <a:spLocks noGrp="1"/>
          </p:cNvSpPr>
          <p:nvPr>
            <p:ph type="pic" sz="quarter" idx="12" hasCustomPrompt="1"/>
          </p:nvPr>
        </p:nvSpPr>
        <p:spPr>
          <a:xfrm>
            <a:off x="8388427" y="1598984"/>
            <a:ext cx="3203575" cy="4586288"/>
          </a:xfrm>
        </p:spPr>
        <p:txBody>
          <a:bodyPr>
            <a:normAutofit/>
          </a:bodyPr>
          <a:lstStyle>
            <a:lvl1pPr marL="0" indent="0">
              <a:buFontTx/>
              <a:buNone/>
              <a:defRPr sz="2000">
                <a:solidFill>
                  <a:schemeClr val="bg1">
                    <a:lumMod val="50000"/>
                  </a:schemeClr>
                </a:solidFill>
              </a:defRPr>
            </a:lvl1pPr>
          </a:lstStyle>
          <a:p>
            <a:r>
              <a:rPr lang="en-US" dirty="0"/>
              <a:t>Click here to insert a photo.</a:t>
            </a:r>
          </a:p>
        </p:txBody>
      </p:sp>
      <p:cxnSp>
        <p:nvCxnSpPr>
          <p:cNvPr id="13" name="Straight Connector 12">
            <a:extLst>
              <a:ext uri="{FF2B5EF4-FFF2-40B4-BE49-F238E27FC236}">
                <a16:creationId xmlns:a16="http://schemas.microsoft.com/office/drawing/2014/main" id="{ABC9144C-8AC1-3944-B01C-DC0E344EF5BA}"/>
              </a:ext>
            </a:extLst>
          </p:cNvPr>
          <p:cNvCxnSpPr/>
          <p:nvPr userDrawn="1"/>
        </p:nvCxnSpPr>
        <p:spPr>
          <a:xfrm>
            <a:off x="8035047"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6F7BEEA-09D7-1846-B612-EE266E0A20EE}"/>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372" b="27814"/>
          <a:stretch/>
        </p:blipFill>
        <p:spPr>
          <a:xfrm>
            <a:off x="11046342" y="129600"/>
            <a:ext cx="1117158" cy="763200"/>
          </a:xfrm>
          <a:prstGeom prst="rect">
            <a:avLst/>
          </a:prstGeom>
        </p:spPr>
      </p:pic>
    </p:spTree>
    <p:extLst>
      <p:ext uri="{BB962C8B-B14F-4D97-AF65-F5344CB8AC3E}">
        <p14:creationId xmlns:p14="http://schemas.microsoft.com/office/powerpoint/2010/main" val="7774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B Section Divider Simple">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72F3CE-779A-1740-8929-15E338CD3C8D}"/>
              </a:ext>
            </a:extLst>
          </p:cNvPr>
          <p:cNvSpPr>
            <a:spLocks noGrp="1"/>
          </p:cNvSpPr>
          <p:nvPr>
            <p:ph type="title" hasCustomPrompt="1"/>
          </p:nvPr>
        </p:nvSpPr>
        <p:spPr>
          <a:xfrm>
            <a:off x="577177" y="3108702"/>
            <a:ext cx="11007039" cy="1997868"/>
          </a:xfrm>
        </p:spPr>
        <p:txBody>
          <a:bodyPr anchor="t" anchorCtr="0">
            <a:noAutofit/>
          </a:bodyPr>
          <a:lstStyle>
            <a:lvl1pPr algn="ctr">
              <a:defRPr sz="2400" b="0" spc="0">
                <a:solidFill>
                  <a:srgbClr val="004459"/>
                </a:solidFill>
              </a:defRPr>
            </a:lvl1pPr>
          </a:lstStyle>
          <a:p>
            <a:r>
              <a:rPr lang="en-US" dirty="0"/>
              <a:t>Click To Edit Master Title Style</a:t>
            </a:r>
          </a:p>
        </p:txBody>
      </p:sp>
    </p:spTree>
    <p:extLst>
      <p:ext uri="{BB962C8B-B14F-4D97-AF65-F5344CB8AC3E}">
        <p14:creationId xmlns:p14="http://schemas.microsoft.com/office/powerpoint/2010/main" val="274692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BrandCB Header 2Text">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5EAA184-C0FE-D848-9886-12688BBE7AE9}"/>
              </a:ext>
            </a:extLst>
          </p:cNvPr>
          <p:cNvSpPr>
            <a:spLocks noGrp="1"/>
          </p:cNvSpPr>
          <p:nvPr>
            <p:ph idx="1" hasCustomPrompt="1"/>
          </p:nvPr>
        </p:nvSpPr>
        <p:spPr>
          <a:xfrm>
            <a:off x="590401" y="1591201"/>
            <a:ext cx="5044683" cy="4585763"/>
          </a:xfrm>
        </p:spPr>
        <p:txBody>
          <a:bodyPr>
            <a:normAutofit/>
          </a:bodyPr>
          <a:lstStyle>
            <a:lvl1pPr marL="0" indent="0">
              <a:buClr>
                <a:schemeClr val="accent4"/>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0A1FA2B8-0581-EC42-8C73-5E8C65DF885E}"/>
              </a:ext>
            </a:extLst>
          </p:cNvPr>
          <p:cNvSpPr>
            <a:spLocks noGrp="1"/>
          </p:cNvSpPr>
          <p:nvPr>
            <p:ph idx="10" hasCustomPrompt="1"/>
          </p:nvPr>
        </p:nvSpPr>
        <p:spPr>
          <a:xfrm>
            <a:off x="6556919" y="1591201"/>
            <a:ext cx="5032917" cy="4585763"/>
          </a:xfrm>
        </p:spPr>
        <p:txBody>
          <a:bodyPr>
            <a:normAutofit/>
          </a:bodyPr>
          <a:lstStyle>
            <a:lvl1pPr marL="0" indent="0">
              <a:buClr>
                <a:schemeClr val="accent4"/>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AEA03805-5572-4A43-B9A1-C1361E580209}"/>
              </a:ext>
            </a:extLst>
          </p:cNvPr>
          <p:cNvSpPr>
            <a:spLocks noGrp="1"/>
          </p:cNvSpPr>
          <p:nvPr>
            <p:ph type="title" hasCustomPrompt="1"/>
          </p:nvPr>
        </p:nvSpPr>
        <p:spPr>
          <a:xfrm>
            <a:off x="590400" y="345600"/>
            <a:ext cx="10763400" cy="1021088"/>
          </a:xfrm>
        </p:spPr>
        <p:txBody>
          <a:bodyPr anchor="b">
            <a:normAutofit/>
          </a:bodyPr>
          <a:lstStyle>
            <a:lvl1pPr>
              <a:defRPr sz="2800">
                <a:solidFill>
                  <a:schemeClr val="tx2"/>
                </a:solidFill>
              </a:defRPr>
            </a:lvl1pPr>
          </a:lstStyle>
          <a:p>
            <a:r>
              <a:rPr lang="en-US" dirty="0"/>
              <a:t>Insert Header Information Here. Upper/Lowercase.</a:t>
            </a:r>
          </a:p>
        </p:txBody>
      </p:sp>
    </p:spTree>
    <p:extLst>
      <p:ext uri="{BB962C8B-B14F-4D97-AF65-F5344CB8AC3E}">
        <p14:creationId xmlns:p14="http://schemas.microsoft.com/office/powerpoint/2010/main" val="22488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BrandCB Header 2Text Subhead">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96537C0-8320-924E-BB5C-65E99BCDACF0}"/>
              </a:ext>
            </a:extLst>
          </p:cNvPr>
          <p:cNvSpPr>
            <a:spLocks noGrp="1"/>
          </p:cNvSpPr>
          <p:nvPr>
            <p:ph type="body" idx="1" hasCustomPrompt="1"/>
          </p:nvPr>
        </p:nvSpPr>
        <p:spPr>
          <a:xfrm>
            <a:off x="601823" y="1681163"/>
            <a:ext cx="5033260" cy="823912"/>
          </a:xfrm>
        </p:spPr>
        <p:txBody>
          <a:bodyPr anchor="b"/>
          <a:lstStyle>
            <a:lvl1pPr marL="0" indent="0">
              <a:buNone/>
              <a:defRPr sz="2000" b="1">
                <a:solidFill>
                  <a:schemeClr val="accent3"/>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Section Header</a:t>
            </a:r>
          </a:p>
        </p:txBody>
      </p:sp>
      <p:sp>
        <p:nvSpPr>
          <p:cNvPr id="10" name="Text Placeholder 4">
            <a:extLst>
              <a:ext uri="{FF2B5EF4-FFF2-40B4-BE49-F238E27FC236}">
                <a16:creationId xmlns:a16="http://schemas.microsoft.com/office/drawing/2014/main" id="{06572978-7F46-A947-85A8-E17AD600D11A}"/>
              </a:ext>
            </a:extLst>
          </p:cNvPr>
          <p:cNvSpPr>
            <a:spLocks noGrp="1"/>
          </p:cNvSpPr>
          <p:nvPr>
            <p:ph type="body" sz="quarter" idx="3" hasCustomPrompt="1"/>
          </p:nvPr>
        </p:nvSpPr>
        <p:spPr>
          <a:xfrm>
            <a:off x="6556918" y="1681163"/>
            <a:ext cx="5032919" cy="823912"/>
          </a:xfrm>
        </p:spPr>
        <p:txBody>
          <a:bodyPr anchor="b"/>
          <a:lstStyle>
            <a:lvl1pPr marL="0" indent="0">
              <a:buNone/>
              <a:defRPr sz="2000" b="1">
                <a:solidFill>
                  <a:schemeClr val="accent3"/>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Section Header</a:t>
            </a:r>
          </a:p>
        </p:txBody>
      </p:sp>
      <p:sp>
        <p:nvSpPr>
          <p:cNvPr id="11" name="Content Placeholder 2">
            <a:extLst>
              <a:ext uri="{FF2B5EF4-FFF2-40B4-BE49-F238E27FC236}">
                <a16:creationId xmlns:a16="http://schemas.microsoft.com/office/drawing/2014/main" id="{450C49E0-B3C2-E94F-9389-806ED362C9C9}"/>
              </a:ext>
            </a:extLst>
          </p:cNvPr>
          <p:cNvSpPr>
            <a:spLocks noGrp="1"/>
          </p:cNvSpPr>
          <p:nvPr>
            <p:ph idx="10" hasCustomPrompt="1"/>
          </p:nvPr>
        </p:nvSpPr>
        <p:spPr>
          <a:xfrm>
            <a:off x="590401" y="2602187"/>
            <a:ext cx="5044683" cy="3805815"/>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A1D64D7E-CDCF-E541-8F81-25EBF43628BB}"/>
              </a:ext>
            </a:extLst>
          </p:cNvPr>
          <p:cNvSpPr>
            <a:spLocks noGrp="1"/>
          </p:cNvSpPr>
          <p:nvPr>
            <p:ph idx="11" hasCustomPrompt="1"/>
          </p:nvPr>
        </p:nvSpPr>
        <p:spPr>
          <a:xfrm>
            <a:off x="6556919" y="2602187"/>
            <a:ext cx="5032917" cy="3805815"/>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72C1FFC4-2583-4F4F-B4FD-2C8793682017}"/>
              </a:ext>
            </a:extLst>
          </p:cNvPr>
          <p:cNvSpPr>
            <a:spLocks noGrp="1"/>
          </p:cNvSpPr>
          <p:nvPr>
            <p:ph type="title" hasCustomPrompt="1"/>
          </p:nvPr>
        </p:nvSpPr>
        <p:spPr>
          <a:xfrm>
            <a:off x="590400" y="345600"/>
            <a:ext cx="10763400" cy="1021088"/>
          </a:xfrm>
        </p:spPr>
        <p:txBody>
          <a:bodyPr anchor="b">
            <a:normAutofit/>
          </a:bodyPr>
          <a:lstStyle>
            <a:lvl1pPr>
              <a:defRPr sz="2800">
                <a:solidFill>
                  <a:schemeClr val="tx2"/>
                </a:solidFill>
              </a:defRPr>
            </a:lvl1pPr>
          </a:lstStyle>
          <a:p>
            <a:r>
              <a:rPr lang="en-US" dirty="0"/>
              <a:t>Insert Header Information Here. Upper/Lowercase.</a:t>
            </a:r>
          </a:p>
        </p:txBody>
      </p:sp>
    </p:spTree>
    <p:extLst>
      <p:ext uri="{BB962C8B-B14F-4D97-AF65-F5344CB8AC3E}">
        <p14:creationId xmlns:p14="http://schemas.microsoft.com/office/powerpoint/2010/main" val="422775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BrandCB Header 3Text">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B49A416-13FF-7147-8862-889F5A5A8153}"/>
              </a:ext>
            </a:extLst>
          </p:cNvPr>
          <p:cNvSpPr>
            <a:spLocks noGrp="1"/>
          </p:cNvSpPr>
          <p:nvPr>
            <p:ph idx="1" hasCustomPrompt="1"/>
          </p:nvPr>
        </p:nvSpPr>
        <p:spPr>
          <a:xfrm>
            <a:off x="590402" y="1591201"/>
            <a:ext cx="3203388"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3" name="Content Placeholder 2">
            <a:extLst>
              <a:ext uri="{FF2B5EF4-FFF2-40B4-BE49-F238E27FC236}">
                <a16:creationId xmlns:a16="http://schemas.microsoft.com/office/drawing/2014/main" id="{8D96FFED-B859-2D40-812D-837E7A690F93}"/>
              </a:ext>
            </a:extLst>
          </p:cNvPr>
          <p:cNvSpPr>
            <a:spLocks noGrp="1"/>
          </p:cNvSpPr>
          <p:nvPr>
            <p:ph idx="10" hasCustomPrompt="1"/>
          </p:nvPr>
        </p:nvSpPr>
        <p:spPr>
          <a:xfrm>
            <a:off x="4494307" y="1591201"/>
            <a:ext cx="3203388"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4" name="Content Placeholder 2">
            <a:extLst>
              <a:ext uri="{FF2B5EF4-FFF2-40B4-BE49-F238E27FC236}">
                <a16:creationId xmlns:a16="http://schemas.microsoft.com/office/drawing/2014/main" id="{AC8EC48C-60AF-BE43-B79B-F39266D5C391}"/>
              </a:ext>
            </a:extLst>
          </p:cNvPr>
          <p:cNvSpPr>
            <a:spLocks noGrp="1"/>
          </p:cNvSpPr>
          <p:nvPr>
            <p:ph idx="11" hasCustomPrompt="1"/>
          </p:nvPr>
        </p:nvSpPr>
        <p:spPr>
          <a:xfrm>
            <a:off x="8388614" y="1591201"/>
            <a:ext cx="3203388"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6AE2A75D-9ED3-384E-8E20-0D47342C37B7}"/>
              </a:ext>
            </a:extLst>
          </p:cNvPr>
          <p:cNvSpPr>
            <a:spLocks noGrp="1"/>
          </p:cNvSpPr>
          <p:nvPr>
            <p:ph type="title" hasCustomPrompt="1"/>
          </p:nvPr>
        </p:nvSpPr>
        <p:spPr>
          <a:xfrm>
            <a:off x="590400" y="345600"/>
            <a:ext cx="10763400" cy="1021088"/>
          </a:xfrm>
        </p:spPr>
        <p:txBody>
          <a:bodyPr anchor="b">
            <a:normAutofit/>
          </a:bodyPr>
          <a:lstStyle>
            <a:lvl1pPr>
              <a:defRPr sz="2800">
                <a:solidFill>
                  <a:schemeClr val="tx2"/>
                </a:solidFill>
              </a:defRPr>
            </a:lvl1pPr>
          </a:lstStyle>
          <a:p>
            <a:r>
              <a:rPr lang="en-US" dirty="0"/>
              <a:t>Insert Header Information Here. Upper/Lowercase.</a:t>
            </a:r>
          </a:p>
        </p:txBody>
      </p:sp>
    </p:spTree>
    <p:extLst>
      <p:ext uri="{BB962C8B-B14F-4D97-AF65-F5344CB8AC3E}">
        <p14:creationId xmlns:p14="http://schemas.microsoft.com/office/powerpoint/2010/main" val="362950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BrandCB Header 1Text 2Pic">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3C8612F-4AAC-9246-B6BC-007C2989F60C}"/>
              </a:ext>
            </a:extLst>
          </p:cNvPr>
          <p:cNvSpPr>
            <a:spLocks noGrp="1"/>
          </p:cNvSpPr>
          <p:nvPr>
            <p:ph idx="1" hasCustomPrompt="1"/>
          </p:nvPr>
        </p:nvSpPr>
        <p:spPr>
          <a:xfrm>
            <a:off x="590402" y="1591201"/>
            <a:ext cx="3203388" cy="4585763"/>
          </a:xfrm>
        </p:spPr>
        <p:txBody>
          <a:bodyPr>
            <a:normAutofit/>
          </a:bodyPr>
          <a:lstStyle>
            <a:lvl1pPr marL="0" indent="0">
              <a:buClr>
                <a:schemeClr val="accent4"/>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4B0189DB-7BF2-6244-B4C7-5FB8302E60D7}"/>
              </a:ext>
            </a:extLst>
          </p:cNvPr>
          <p:cNvSpPr>
            <a:spLocks noGrp="1"/>
          </p:cNvSpPr>
          <p:nvPr>
            <p:ph type="pic" sz="quarter" idx="12" hasCustomPrompt="1"/>
          </p:nvPr>
        </p:nvSpPr>
        <p:spPr>
          <a:xfrm>
            <a:off x="4494213" y="1590675"/>
            <a:ext cx="7097712" cy="4586288"/>
          </a:xfrm>
        </p:spPr>
        <p:txBody>
          <a:bodyPr>
            <a:normAutofit/>
          </a:bodyPr>
          <a:lstStyle>
            <a:lvl1pPr marL="0" indent="0">
              <a:buNone/>
              <a:defRPr sz="2000">
                <a:solidFill>
                  <a:schemeClr val="bg1">
                    <a:lumMod val="50000"/>
                  </a:schemeClr>
                </a:solidFill>
              </a:defRPr>
            </a:lvl1pPr>
          </a:lstStyle>
          <a:p>
            <a:r>
              <a:rPr lang="en-US" dirty="0"/>
              <a:t>Click here to insert a photo.</a:t>
            </a:r>
          </a:p>
        </p:txBody>
      </p:sp>
      <p:cxnSp>
        <p:nvCxnSpPr>
          <p:cNvPr id="11" name="Straight Connector 10">
            <a:extLst>
              <a:ext uri="{FF2B5EF4-FFF2-40B4-BE49-F238E27FC236}">
                <a16:creationId xmlns:a16="http://schemas.microsoft.com/office/drawing/2014/main" id="{B0E3F8F6-B923-AC43-BCF6-32ED7410CDC2}"/>
              </a:ext>
            </a:extLst>
          </p:cNvPr>
          <p:cNvCxnSpPr/>
          <p:nvPr userDrawn="1"/>
        </p:nvCxnSpPr>
        <p:spPr>
          <a:xfrm>
            <a:off x="4156953"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5E2349B-C102-8E4D-BE76-92B7DA9176B4}"/>
              </a:ext>
            </a:extLst>
          </p:cNvPr>
          <p:cNvSpPr>
            <a:spLocks noGrp="1"/>
          </p:cNvSpPr>
          <p:nvPr>
            <p:ph type="title" hasCustomPrompt="1"/>
          </p:nvPr>
        </p:nvSpPr>
        <p:spPr>
          <a:xfrm>
            <a:off x="590400" y="345600"/>
            <a:ext cx="10763400" cy="1021088"/>
          </a:xfrm>
        </p:spPr>
        <p:txBody>
          <a:bodyPr anchor="b">
            <a:normAutofit/>
          </a:bodyPr>
          <a:lstStyle>
            <a:lvl1pPr>
              <a:defRPr sz="2800">
                <a:solidFill>
                  <a:schemeClr val="tx2"/>
                </a:solidFill>
              </a:defRPr>
            </a:lvl1pPr>
          </a:lstStyle>
          <a:p>
            <a:r>
              <a:rPr lang="en-US" dirty="0"/>
              <a:t>Insert Header Information Here. Upper/Lowercase.</a:t>
            </a:r>
          </a:p>
        </p:txBody>
      </p:sp>
    </p:spTree>
    <p:extLst>
      <p:ext uri="{BB962C8B-B14F-4D97-AF65-F5344CB8AC3E}">
        <p14:creationId xmlns:p14="http://schemas.microsoft.com/office/powerpoint/2010/main" val="25583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BrandCB Header 2Pic 1Text">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BE4F931-04DB-DB4F-91F8-57223AC9822C}"/>
              </a:ext>
            </a:extLst>
          </p:cNvPr>
          <p:cNvSpPr>
            <a:spLocks noGrp="1"/>
          </p:cNvSpPr>
          <p:nvPr>
            <p:ph idx="11" hasCustomPrompt="1"/>
          </p:nvPr>
        </p:nvSpPr>
        <p:spPr>
          <a:xfrm>
            <a:off x="8388614" y="1591201"/>
            <a:ext cx="3203388"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2" name="Picture Placeholder 2">
            <a:extLst>
              <a:ext uri="{FF2B5EF4-FFF2-40B4-BE49-F238E27FC236}">
                <a16:creationId xmlns:a16="http://schemas.microsoft.com/office/drawing/2014/main" id="{8DC8DFE2-DE4D-CA4F-A8C3-C077AEAA0831}"/>
              </a:ext>
            </a:extLst>
          </p:cNvPr>
          <p:cNvSpPr>
            <a:spLocks noGrp="1"/>
          </p:cNvSpPr>
          <p:nvPr>
            <p:ph type="pic" sz="quarter" idx="12" hasCustomPrompt="1"/>
          </p:nvPr>
        </p:nvSpPr>
        <p:spPr>
          <a:xfrm>
            <a:off x="590551" y="1590675"/>
            <a:ext cx="7107239" cy="4586288"/>
          </a:xfrm>
        </p:spPr>
        <p:txBody>
          <a:bodyPr>
            <a:normAutofit/>
          </a:bodyPr>
          <a:lstStyle>
            <a:lvl1pPr marL="0" indent="0">
              <a:buNone/>
              <a:defRPr sz="2000">
                <a:solidFill>
                  <a:schemeClr val="bg1">
                    <a:lumMod val="50000"/>
                  </a:schemeClr>
                </a:solidFill>
              </a:defRPr>
            </a:lvl1pPr>
          </a:lstStyle>
          <a:p>
            <a:r>
              <a:rPr lang="en-US" dirty="0"/>
              <a:t>Click here to insert a photo.</a:t>
            </a:r>
          </a:p>
        </p:txBody>
      </p:sp>
      <p:cxnSp>
        <p:nvCxnSpPr>
          <p:cNvPr id="13" name="Straight Connector 12">
            <a:extLst>
              <a:ext uri="{FF2B5EF4-FFF2-40B4-BE49-F238E27FC236}">
                <a16:creationId xmlns:a16="http://schemas.microsoft.com/office/drawing/2014/main" id="{D9DBF595-6761-F34E-86F7-DE0421DC6DAD}"/>
              </a:ext>
            </a:extLst>
          </p:cNvPr>
          <p:cNvCxnSpPr/>
          <p:nvPr userDrawn="1"/>
        </p:nvCxnSpPr>
        <p:spPr>
          <a:xfrm>
            <a:off x="8035047"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2914AC5-D887-EC49-B681-15D07A3902A6}"/>
              </a:ext>
            </a:extLst>
          </p:cNvPr>
          <p:cNvSpPr>
            <a:spLocks noGrp="1"/>
          </p:cNvSpPr>
          <p:nvPr>
            <p:ph type="title" hasCustomPrompt="1"/>
          </p:nvPr>
        </p:nvSpPr>
        <p:spPr>
          <a:xfrm>
            <a:off x="590400" y="345600"/>
            <a:ext cx="10763400" cy="1021088"/>
          </a:xfrm>
        </p:spPr>
        <p:txBody>
          <a:bodyPr anchor="b">
            <a:normAutofit/>
          </a:bodyPr>
          <a:lstStyle>
            <a:lvl1pPr>
              <a:defRPr sz="2800">
                <a:solidFill>
                  <a:schemeClr val="tx2"/>
                </a:solidFill>
              </a:defRPr>
            </a:lvl1pPr>
          </a:lstStyle>
          <a:p>
            <a:r>
              <a:rPr lang="en-US" dirty="0"/>
              <a:t>Insert Header Information Here. Upper/Lowercase.</a:t>
            </a:r>
          </a:p>
        </p:txBody>
      </p:sp>
    </p:spTree>
    <p:extLst>
      <p:ext uri="{BB962C8B-B14F-4D97-AF65-F5344CB8AC3E}">
        <p14:creationId xmlns:p14="http://schemas.microsoft.com/office/powerpoint/2010/main" val="141168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BrandCB Header 1Pic 2Text">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06D73DD-E87D-2B45-AC43-DFF8C5D95761}"/>
              </a:ext>
            </a:extLst>
          </p:cNvPr>
          <p:cNvSpPr>
            <a:spLocks noGrp="1"/>
          </p:cNvSpPr>
          <p:nvPr>
            <p:ph idx="10" hasCustomPrompt="1"/>
          </p:nvPr>
        </p:nvSpPr>
        <p:spPr>
          <a:xfrm>
            <a:off x="4494307" y="1591201"/>
            <a:ext cx="7097695" cy="4585763"/>
          </a:xfrm>
        </p:spPr>
        <p:txBody>
          <a:bodyPr>
            <a:normAutofit/>
          </a:bodyPr>
          <a:lstStyle>
            <a:lvl1pPr marL="0" indent="0">
              <a:buClr>
                <a:schemeClr val="accent4"/>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CFF559F6-D5C5-144F-BB3F-81363DE94715}"/>
              </a:ext>
            </a:extLst>
          </p:cNvPr>
          <p:cNvSpPr>
            <a:spLocks noGrp="1"/>
          </p:cNvSpPr>
          <p:nvPr>
            <p:ph type="pic" sz="quarter" idx="12" hasCustomPrompt="1"/>
          </p:nvPr>
        </p:nvSpPr>
        <p:spPr>
          <a:xfrm>
            <a:off x="590553" y="1598984"/>
            <a:ext cx="3203575" cy="4586288"/>
          </a:xfrm>
        </p:spPr>
        <p:txBody>
          <a:bodyPr>
            <a:normAutofit/>
          </a:bodyPr>
          <a:lstStyle>
            <a:lvl1pPr marL="0" indent="0">
              <a:buNone/>
              <a:defRPr sz="2000">
                <a:solidFill>
                  <a:schemeClr val="bg1">
                    <a:lumMod val="50000"/>
                  </a:schemeClr>
                </a:solidFill>
              </a:defRPr>
            </a:lvl1pPr>
          </a:lstStyle>
          <a:p>
            <a:r>
              <a:rPr lang="en-US" dirty="0"/>
              <a:t>Click here to insert a photo.</a:t>
            </a:r>
          </a:p>
        </p:txBody>
      </p:sp>
      <p:cxnSp>
        <p:nvCxnSpPr>
          <p:cNvPr id="11" name="Straight Connector 10">
            <a:extLst>
              <a:ext uri="{FF2B5EF4-FFF2-40B4-BE49-F238E27FC236}">
                <a16:creationId xmlns:a16="http://schemas.microsoft.com/office/drawing/2014/main" id="{7C89AE83-ADF7-2642-A293-FDD2E9745A8F}"/>
              </a:ext>
            </a:extLst>
          </p:cNvPr>
          <p:cNvCxnSpPr/>
          <p:nvPr userDrawn="1"/>
        </p:nvCxnSpPr>
        <p:spPr>
          <a:xfrm>
            <a:off x="4156953"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AE2BB78-D691-E146-AA4F-AECCB775782F}"/>
              </a:ext>
            </a:extLst>
          </p:cNvPr>
          <p:cNvSpPr>
            <a:spLocks noGrp="1"/>
          </p:cNvSpPr>
          <p:nvPr>
            <p:ph type="title" hasCustomPrompt="1"/>
          </p:nvPr>
        </p:nvSpPr>
        <p:spPr>
          <a:xfrm>
            <a:off x="590400" y="345600"/>
            <a:ext cx="10763400" cy="1021088"/>
          </a:xfrm>
        </p:spPr>
        <p:txBody>
          <a:bodyPr anchor="b">
            <a:normAutofit/>
          </a:bodyPr>
          <a:lstStyle>
            <a:lvl1pPr>
              <a:defRPr sz="2800">
                <a:solidFill>
                  <a:schemeClr val="tx2"/>
                </a:solidFill>
              </a:defRPr>
            </a:lvl1pPr>
          </a:lstStyle>
          <a:p>
            <a:r>
              <a:rPr lang="en-US" dirty="0"/>
              <a:t>Insert Header Information Here. Upper/Lowercase.</a:t>
            </a:r>
          </a:p>
        </p:txBody>
      </p:sp>
    </p:spTree>
    <p:extLst>
      <p:ext uri="{BB962C8B-B14F-4D97-AF65-F5344CB8AC3E}">
        <p14:creationId xmlns:p14="http://schemas.microsoft.com/office/powerpoint/2010/main" val="274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BrandCB Header 2Text 1Pic">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599F085-7A36-EB4B-AAC6-BA81D2370187}"/>
              </a:ext>
            </a:extLst>
          </p:cNvPr>
          <p:cNvSpPr>
            <a:spLocks noGrp="1"/>
          </p:cNvSpPr>
          <p:nvPr>
            <p:ph idx="10" hasCustomPrompt="1"/>
          </p:nvPr>
        </p:nvSpPr>
        <p:spPr>
          <a:xfrm>
            <a:off x="571502" y="1591201"/>
            <a:ext cx="7097695"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2" name="Picture Placeholder 2">
            <a:extLst>
              <a:ext uri="{FF2B5EF4-FFF2-40B4-BE49-F238E27FC236}">
                <a16:creationId xmlns:a16="http://schemas.microsoft.com/office/drawing/2014/main" id="{1EAF69F3-90A5-034E-9F0C-CCADC4190504}"/>
              </a:ext>
            </a:extLst>
          </p:cNvPr>
          <p:cNvSpPr>
            <a:spLocks noGrp="1"/>
          </p:cNvSpPr>
          <p:nvPr>
            <p:ph type="pic" sz="quarter" idx="12" hasCustomPrompt="1"/>
          </p:nvPr>
        </p:nvSpPr>
        <p:spPr>
          <a:xfrm>
            <a:off x="8388427" y="1598984"/>
            <a:ext cx="3203575" cy="4586288"/>
          </a:xfrm>
        </p:spPr>
        <p:txBody>
          <a:bodyPr>
            <a:normAutofit/>
          </a:bodyPr>
          <a:lstStyle>
            <a:lvl1pPr marL="0" indent="0">
              <a:buNone/>
              <a:defRPr sz="2000">
                <a:solidFill>
                  <a:schemeClr val="bg1">
                    <a:lumMod val="50000"/>
                  </a:schemeClr>
                </a:solidFill>
              </a:defRPr>
            </a:lvl1pPr>
          </a:lstStyle>
          <a:p>
            <a:r>
              <a:rPr lang="en-US" dirty="0"/>
              <a:t>Click here to insert a photo.</a:t>
            </a:r>
          </a:p>
        </p:txBody>
      </p:sp>
      <p:cxnSp>
        <p:nvCxnSpPr>
          <p:cNvPr id="13" name="Straight Connector 12">
            <a:extLst>
              <a:ext uri="{FF2B5EF4-FFF2-40B4-BE49-F238E27FC236}">
                <a16:creationId xmlns:a16="http://schemas.microsoft.com/office/drawing/2014/main" id="{ABC9144C-8AC1-3944-B01C-DC0E344EF5BA}"/>
              </a:ext>
            </a:extLst>
          </p:cNvPr>
          <p:cNvCxnSpPr/>
          <p:nvPr userDrawn="1"/>
        </p:nvCxnSpPr>
        <p:spPr>
          <a:xfrm>
            <a:off x="8035047"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35963AE4-7C78-BD43-8386-59324F79BB65}"/>
              </a:ext>
            </a:extLst>
          </p:cNvPr>
          <p:cNvSpPr>
            <a:spLocks noGrp="1"/>
          </p:cNvSpPr>
          <p:nvPr>
            <p:ph type="title" hasCustomPrompt="1"/>
          </p:nvPr>
        </p:nvSpPr>
        <p:spPr>
          <a:xfrm>
            <a:off x="590400" y="345600"/>
            <a:ext cx="10763400" cy="1021088"/>
          </a:xfrm>
        </p:spPr>
        <p:txBody>
          <a:bodyPr anchor="b">
            <a:normAutofit/>
          </a:bodyPr>
          <a:lstStyle>
            <a:lvl1pPr>
              <a:defRPr sz="2800">
                <a:solidFill>
                  <a:schemeClr val="tx2"/>
                </a:solidFill>
              </a:defRPr>
            </a:lvl1pPr>
          </a:lstStyle>
          <a:p>
            <a:r>
              <a:rPr lang="en-US" dirty="0"/>
              <a:t>Insert Header Information Here. Upper/Lowercase.</a:t>
            </a:r>
          </a:p>
        </p:txBody>
      </p:sp>
    </p:spTree>
    <p:extLst>
      <p:ext uri="{BB962C8B-B14F-4D97-AF65-F5344CB8AC3E}">
        <p14:creationId xmlns:p14="http://schemas.microsoft.com/office/powerpoint/2010/main" val="32668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BrandCB SmallHeader Text">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0496550" cy="728663"/>
          </a:xfrm>
        </p:spPr>
        <p:txBody>
          <a:bodyPr anchor="b">
            <a:normAutofit/>
          </a:bodyPr>
          <a:lstStyle>
            <a:lvl1pPr>
              <a:defRPr sz="1600" b="0" i="0" spc="300">
                <a:solidFill>
                  <a:schemeClr val="accent3"/>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5" name="Content Placeholder 2">
            <a:extLst>
              <a:ext uri="{FF2B5EF4-FFF2-40B4-BE49-F238E27FC236}">
                <a16:creationId xmlns:a16="http://schemas.microsoft.com/office/drawing/2014/main" id="{72F6F100-3A76-A947-BD41-3B6795212D99}"/>
              </a:ext>
            </a:extLst>
          </p:cNvPr>
          <p:cNvSpPr>
            <a:spLocks noGrp="1"/>
          </p:cNvSpPr>
          <p:nvPr>
            <p:ph idx="1" hasCustomPrompt="1"/>
          </p:nvPr>
        </p:nvSpPr>
        <p:spPr>
          <a:xfrm>
            <a:off x="590400" y="1591200"/>
            <a:ext cx="10763400" cy="4585763"/>
          </a:xfrm>
        </p:spPr>
        <p:txBody>
          <a:bodyPr>
            <a:normAutofit/>
          </a:bodyPr>
          <a:lstStyle>
            <a:lvl1pPr marL="0" indent="0">
              <a:buClr>
                <a:schemeClr val="accent4"/>
              </a:buClr>
              <a:buNone/>
              <a:defRPr sz="2000">
                <a:solidFill>
                  <a:schemeClr val="tx2"/>
                </a:solidFill>
              </a:defRPr>
            </a:lvl1pPr>
            <a:lvl2pPr marL="800100" indent="-342900">
              <a:buClr>
                <a:schemeClr val="bg1">
                  <a:lumMod val="65000"/>
                </a:schemeClr>
              </a:buClr>
              <a:buFont typeface="Arial" panose="020B0604020202020204" pitchFamily="34" charset="0"/>
              <a:buChar char="•"/>
              <a:defRPr sz="2000">
                <a:solidFill>
                  <a:schemeClr val="tx2"/>
                </a:solidFill>
              </a:defRPr>
            </a:lvl2pPr>
            <a:lvl3pPr marL="1257300" indent="-342900">
              <a:buClr>
                <a:schemeClr val="bg1">
                  <a:lumMod val="65000"/>
                </a:schemeClr>
              </a:buClr>
              <a:buFont typeface="PingFang SC Regular" panose="020B0400000000000000" pitchFamily="34" charset="-122"/>
              <a:buChar char="・"/>
              <a:defRPr sz="2000">
                <a:solidFill>
                  <a:schemeClr val="tx2"/>
                </a:solidFill>
              </a:defRPr>
            </a:lvl3pPr>
            <a:lvl4pPr marL="1371600" indent="0">
              <a:buClr>
                <a:schemeClr val="accent4"/>
              </a:buClr>
              <a:buNone/>
              <a:defRPr sz="2400">
                <a:solidFill>
                  <a:schemeClr val="tx2"/>
                </a:solidFill>
              </a:defRPr>
            </a:lvl4pPr>
            <a:lvl5pPr marL="1828800"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Tree>
    <p:extLst>
      <p:ext uri="{BB962C8B-B14F-4D97-AF65-F5344CB8AC3E}">
        <p14:creationId xmlns:p14="http://schemas.microsoft.com/office/powerpoint/2010/main" val="150230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eal">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76D22A-D8C7-1F46-A7E8-D279F516A49E}"/>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46132"/>
          <a:stretch/>
        </p:blipFill>
        <p:spPr>
          <a:xfrm>
            <a:off x="8768443" y="275730"/>
            <a:ext cx="3423558" cy="6337838"/>
          </a:xfrm>
          <a:prstGeom prst="rect">
            <a:avLst/>
          </a:prstGeom>
        </p:spPr>
      </p:pic>
      <p:sp>
        <p:nvSpPr>
          <p:cNvPr id="4" name="Title 1">
            <a:extLst>
              <a:ext uri="{FF2B5EF4-FFF2-40B4-BE49-F238E27FC236}">
                <a16:creationId xmlns:a16="http://schemas.microsoft.com/office/drawing/2014/main" id="{222B33B5-BCD1-4C4B-B5E5-48729418E852}"/>
              </a:ext>
            </a:extLst>
          </p:cNvPr>
          <p:cNvSpPr>
            <a:spLocks noGrp="1"/>
          </p:cNvSpPr>
          <p:nvPr>
            <p:ph type="title" hasCustomPrompt="1"/>
          </p:nvPr>
        </p:nvSpPr>
        <p:spPr>
          <a:xfrm>
            <a:off x="1521912" y="3108700"/>
            <a:ext cx="7246531" cy="1997868"/>
          </a:xfrm>
        </p:spPr>
        <p:txBody>
          <a:bodyPr anchor="t" anchorCtr="0">
            <a:noAutofit/>
          </a:bodyPr>
          <a:lstStyle>
            <a:lvl1pPr>
              <a:defRPr sz="2400" b="0" spc="0">
                <a:solidFill>
                  <a:schemeClr val="tx2"/>
                </a:solidFill>
              </a:defRPr>
            </a:lvl1pPr>
          </a:lstStyle>
          <a:p>
            <a:r>
              <a:rPr lang="en-US" dirty="0"/>
              <a:t>Sub-Section Title </a:t>
            </a:r>
          </a:p>
        </p:txBody>
      </p:sp>
    </p:spTree>
    <p:extLst>
      <p:ext uri="{BB962C8B-B14F-4D97-AF65-F5344CB8AC3E}">
        <p14:creationId xmlns:p14="http://schemas.microsoft.com/office/powerpoint/2010/main" val="229282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BrandCB Clean">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06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A4F175C-50CB-E54F-A832-48C7A923F6BB}"/>
              </a:ext>
            </a:extLst>
          </p:cNvPr>
          <p:cNvSpPr/>
          <p:nvPr userDrawn="1"/>
        </p:nvSpPr>
        <p:spPr>
          <a:xfrm>
            <a:off x="2554852" y="1058451"/>
            <a:ext cx="1215024" cy="1215024"/>
          </a:xfrm>
          <a:prstGeom prst="ellipse">
            <a:avLst/>
          </a:prstGeom>
          <a:solidFill>
            <a:srgbClr val="4F5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D2BFE87-470D-8749-8226-BF6CD000FA9C}"/>
              </a:ext>
            </a:extLst>
          </p:cNvPr>
          <p:cNvSpPr/>
          <p:nvPr userDrawn="1"/>
        </p:nvSpPr>
        <p:spPr>
          <a:xfrm>
            <a:off x="4089291" y="1058451"/>
            <a:ext cx="1215024" cy="1215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379CDCA-0EAA-D447-8C2E-90121FEF0945}"/>
              </a:ext>
            </a:extLst>
          </p:cNvPr>
          <p:cNvSpPr/>
          <p:nvPr userDrawn="1"/>
        </p:nvSpPr>
        <p:spPr>
          <a:xfrm>
            <a:off x="6551316" y="1058451"/>
            <a:ext cx="1215024" cy="1215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3D20FFC-72B0-DD43-95DE-6B06ACF3E907}"/>
              </a:ext>
            </a:extLst>
          </p:cNvPr>
          <p:cNvSpPr/>
          <p:nvPr userDrawn="1"/>
        </p:nvSpPr>
        <p:spPr>
          <a:xfrm>
            <a:off x="1064713" y="1058451"/>
            <a:ext cx="1215024" cy="1215024"/>
          </a:xfrm>
          <a:prstGeom prst="ellipse">
            <a:avLst/>
          </a:prstGeom>
          <a:solidFill>
            <a:srgbClr val="003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B58"/>
              </a:solidFill>
            </a:endParaRPr>
          </a:p>
        </p:txBody>
      </p:sp>
      <p:sp>
        <p:nvSpPr>
          <p:cNvPr id="29" name="TextBox 28">
            <a:extLst>
              <a:ext uri="{FF2B5EF4-FFF2-40B4-BE49-F238E27FC236}">
                <a16:creationId xmlns:a16="http://schemas.microsoft.com/office/drawing/2014/main" id="{C588F5F3-3446-6042-9890-6328D6E4EE8A}"/>
              </a:ext>
            </a:extLst>
          </p:cNvPr>
          <p:cNvSpPr txBox="1"/>
          <p:nvPr userDrawn="1"/>
        </p:nvSpPr>
        <p:spPr>
          <a:xfrm>
            <a:off x="1064713" y="3821151"/>
            <a:ext cx="10413609" cy="338554"/>
          </a:xfrm>
          <a:prstGeom prst="rect">
            <a:avLst/>
          </a:prstGeom>
          <a:noFill/>
        </p:spPr>
        <p:txBody>
          <a:bodyPr wrap="square" rtlCol="0">
            <a:spAutoFit/>
          </a:bodyPr>
          <a:lstStyle/>
          <a:p>
            <a:r>
              <a:rPr lang="en-US" sz="1600" spc="300" dirty="0"/>
              <a:t>HEADER BAR TEXT: ARIAL 16PT, ALL CAPS, CHARACTER SPACING = LOOSE </a:t>
            </a:r>
          </a:p>
        </p:txBody>
      </p:sp>
      <p:sp>
        <p:nvSpPr>
          <p:cNvPr id="30" name="TextBox 29">
            <a:extLst>
              <a:ext uri="{FF2B5EF4-FFF2-40B4-BE49-F238E27FC236}">
                <a16:creationId xmlns:a16="http://schemas.microsoft.com/office/drawing/2014/main" id="{B0A38298-2B54-3C41-97EF-6D3690B622D5}"/>
              </a:ext>
            </a:extLst>
          </p:cNvPr>
          <p:cNvSpPr txBox="1"/>
          <p:nvPr userDrawn="1"/>
        </p:nvSpPr>
        <p:spPr>
          <a:xfrm>
            <a:off x="1064713" y="4393580"/>
            <a:ext cx="10413609" cy="523220"/>
          </a:xfrm>
          <a:prstGeom prst="rect">
            <a:avLst/>
          </a:prstGeom>
          <a:noFill/>
        </p:spPr>
        <p:txBody>
          <a:bodyPr wrap="square" rtlCol="0">
            <a:spAutoFit/>
          </a:bodyPr>
          <a:lstStyle/>
          <a:p>
            <a:r>
              <a:rPr lang="en-US" sz="2800" spc="0" dirty="0"/>
              <a:t>Header Text: Arial 28pt, No Bold</a:t>
            </a:r>
          </a:p>
        </p:txBody>
      </p:sp>
      <p:sp>
        <p:nvSpPr>
          <p:cNvPr id="31" name="TextBox 30">
            <a:extLst>
              <a:ext uri="{FF2B5EF4-FFF2-40B4-BE49-F238E27FC236}">
                <a16:creationId xmlns:a16="http://schemas.microsoft.com/office/drawing/2014/main" id="{900F7BA1-3DC4-0048-8602-D314FE950FFB}"/>
              </a:ext>
            </a:extLst>
          </p:cNvPr>
          <p:cNvSpPr txBox="1"/>
          <p:nvPr userDrawn="1"/>
        </p:nvSpPr>
        <p:spPr>
          <a:xfrm>
            <a:off x="1064713" y="5085475"/>
            <a:ext cx="10413609" cy="400110"/>
          </a:xfrm>
          <a:prstGeom prst="rect">
            <a:avLst/>
          </a:prstGeom>
          <a:noFill/>
        </p:spPr>
        <p:txBody>
          <a:bodyPr wrap="square" rtlCol="0">
            <a:spAutoFit/>
          </a:bodyPr>
          <a:lstStyle/>
          <a:p>
            <a:r>
              <a:rPr lang="en-US" sz="2000" spc="0" dirty="0"/>
              <a:t>Body Text: Arial 20pt, No Bold</a:t>
            </a:r>
          </a:p>
        </p:txBody>
      </p:sp>
      <p:sp>
        <p:nvSpPr>
          <p:cNvPr id="32" name="TextBox 31">
            <a:extLst>
              <a:ext uri="{FF2B5EF4-FFF2-40B4-BE49-F238E27FC236}">
                <a16:creationId xmlns:a16="http://schemas.microsoft.com/office/drawing/2014/main" id="{50DCB023-A479-3E4A-BB24-F0685E0FA41C}"/>
              </a:ext>
            </a:extLst>
          </p:cNvPr>
          <p:cNvSpPr txBox="1"/>
          <p:nvPr userDrawn="1"/>
        </p:nvSpPr>
        <p:spPr>
          <a:xfrm rot="5400000">
            <a:off x="1174595" y="2497873"/>
            <a:ext cx="832625" cy="461665"/>
          </a:xfrm>
          <a:prstGeom prst="rect">
            <a:avLst/>
          </a:prstGeom>
          <a:noFill/>
        </p:spPr>
        <p:txBody>
          <a:bodyPr wrap="square" rtlCol="0">
            <a:spAutoFit/>
          </a:bodyPr>
          <a:lstStyle/>
          <a:p>
            <a:r>
              <a:rPr lang="en-US" sz="1200" dirty="0"/>
              <a:t>Copyright Blue</a:t>
            </a:r>
          </a:p>
        </p:txBody>
      </p:sp>
      <p:sp>
        <p:nvSpPr>
          <p:cNvPr id="33" name="TextBox 32">
            <a:extLst>
              <a:ext uri="{FF2B5EF4-FFF2-40B4-BE49-F238E27FC236}">
                <a16:creationId xmlns:a16="http://schemas.microsoft.com/office/drawing/2014/main" id="{DDE10CEB-7A28-A740-8F5B-5C7E2218BEEE}"/>
              </a:ext>
            </a:extLst>
          </p:cNvPr>
          <p:cNvSpPr txBox="1"/>
          <p:nvPr userDrawn="1"/>
        </p:nvSpPr>
        <p:spPr>
          <a:xfrm rot="5400000">
            <a:off x="2728332" y="2590206"/>
            <a:ext cx="832625" cy="276999"/>
          </a:xfrm>
          <a:prstGeom prst="rect">
            <a:avLst/>
          </a:prstGeom>
          <a:noFill/>
        </p:spPr>
        <p:txBody>
          <a:bodyPr wrap="square" rtlCol="0">
            <a:spAutoFit/>
          </a:bodyPr>
          <a:lstStyle/>
          <a:p>
            <a:r>
              <a:rPr lang="en-US" sz="1200" dirty="0"/>
              <a:t>Slate</a:t>
            </a:r>
          </a:p>
        </p:txBody>
      </p:sp>
      <p:sp>
        <p:nvSpPr>
          <p:cNvPr id="35" name="Oval 34">
            <a:extLst>
              <a:ext uri="{FF2B5EF4-FFF2-40B4-BE49-F238E27FC236}">
                <a16:creationId xmlns:a16="http://schemas.microsoft.com/office/drawing/2014/main" id="{1DA609C3-9300-4A44-B307-35BD0177D47A}"/>
              </a:ext>
            </a:extLst>
          </p:cNvPr>
          <p:cNvSpPr/>
          <p:nvPr userDrawn="1"/>
        </p:nvSpPr>
        <p:spPr>
          <a:xfrm>
            <a:off x="8085755" y="1058451"/>
            <a:ext cx="1215024" cy="1215024"/>
          </a:xfrm>
          <a:prstGeom prst="ellipse">
            <a:avLst/>
          </a:prstGeom>
          <a:solidFill>
            <a:srgbClr val="FFB9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428CC82-E003-364B-A330-1864BD0625CD}"/>
              </a:ext>
            </a:extLst>
          </p:cNvPr>
          <p:cNvSpPr txBox="1"/>
          <p:nvPr userDrawn="1"/>
        </p:nvSpPr>
        <p:spPr>
          <a:xfrm rot="5400000">
            <a:off x="4252332" y="2590206"/>
            <a:ext cx="832625" cy="276999"/>
          </a:xfrm>
          <a:prstGeom prst="rect">
            <a:avLst/>
          </a:prstGeom>
          <a:noFill/>
        </p:spPr>
        <p:txBody>
          <a:bodyPr wrap="square" rtlCol="0">
            <a:spAutoFit/>
          </a:bodyPr>
          <a:lstStyle/>
          <a:p>
            <a:r>
              <a:rPr lang="en-US" sz="1200" dirty="0"/>
              <a:t>Blue</a:t>
            </a:r>
          </a:p>
        </p:txBody>
      </p:sp>
      <p:sp>
        <p:nvSpPr>
          <p:cNvPr id="37" name="TextBox 36">
            <a:extLst>
              <a:ext uri="{FF2B5EF4-FFF2-40B4-BE49-F238E27FC236}">
                <a16:creationId xmlns:a16="http://schemas.microsoft.com/office/drawing/2014/main" id="{412578B2-9F58-A64E-A116-4285BBBA0693}"/>
              </a:ext>
            </a:extLst>
          </p:cNvPr>
          <p:cNvSpPr txBox="1"/>
          <p:nvPr userDrawn="1"/>
        </p:nvSpPr>
        <p:spPr>
          <a:xfrm rot="5400000">
            <a:off x="6718786" y="2590206"/>
            <a:ext cx="832625" cy="276999"/>
          </a:xfrm>
          <a:prstGeom prst="rect">
            <a:avLst/>
          </a:prstGeom>
          <a:noFill/>
        </p:spPr>
        <p:txBody>
          <a:bodyPr wrap="square" rtlCol="0">
            <a:spAutoFit/>
          </a:bodyPr>
          <a:lstStyle/>
          <a:p>
            <a:r>
              <a:rPr lang="en-US" sz="1200" dirty="0"/>
              <a:t>Coral</a:t>
            </a:r>
          </a:p>
        </p:txBody>
      </p:sp>
      <p:sp>
        <p:nvSpPr>
          <p:cNvPr id="38" name="TextBox 37">
            <a:extLst>
              <a:ext uri="{FF2B5EF4-FFF2-40B4-BE49-F238E27FC236}">
                <a16:creationId xmlns:a16="http://schemas.microsoft.com/office/drawing/2014/main" id="{E0E7FADA-8D81-EB4C-B8C7-37A4DC53D0F1}"/>
              </a:ext>
            </a:extLst>
          </p:cNvPr>
          <p:cNvSpPr txBox="1"/>
          <p:nvPr userDrawn="1"/>
        </p:nvSpPr>
        <p:spPr>
          <a:xfrm rot="5400000">
            <a:off x="8276954" y="2590206"/>
            <a:ext cx="832625" cy="276999"/>
          </a:xfrm>
          <a:prstGeom prst="rect">
            <a:avLst/>
          </a:prstGeom>
          <a:noFill/>
        </p:spPr>
        <p:txBody>
          <a:bodyPr wrap="square" rtlCol="0">
            <a:spAutoFit/>
          </a:bodyPr>
          <a:lstStyle/>
          <a:p>
            <a:r>
              <a:rPr lang="en-US" sz="1200" dirty="0"/>
              <a:t>Gold</a:t>
            </a:r>
          </a:p>
        </p:txBody>
      </p:sp>
      <p:sp>
        <p:nvSpPr>
          <p:cNvPr id="39" name="TextBox 38">
            <a:extLst>
              <a:ext uri="{FF2B5EF4-FFF2-40B4-BE49-F238E27FC236}">
                <a16:creationId xmlns:a16="http://schemas.microsoft.com/office/drawing/2014/main" id="{2CF13F9B-1E2F-084E-8EE9-34613BBBB7B8}"/>
              </a:ext>
            </a:extLst>
          </p:cNvPr>
          <p:cNvSpPr txBox="1"/>
          <p:nvPr userDrawn="1"/>
        </p:nvSpPr>
        <p:spPr>
          <a:xfrm>
            <a:off x="1064713" y="527824"/>
            <a:ext cx="2801043" cy="338554"/>
          </a:xfrm>
          <a:prstGeom prst="rect">
            <a:avLst/>
          </a:prstGeom>
          <a:noFill/>
        </p:spPr>
        <p:txBody>
          <a:bodyPr wrap="square" rtlCol="0">
            <a:spAutoFit/>
          </a:bodyPr>
          <a:lstStyle/>
          <a:p>
            <a:r>
              <a:rPr lang="en-US" sz="1600" spc="300" dirty="0"/>
              <a:t>PRIMARY COLORS</a:t>
            </a:r>
          </a:p>
        </p:txBody>
      </p:sp>
      <p:sp>
        <p:nvSpPr>
          <p:cNvPr id="40" name="TextBox 39">
            <a:extLst>
              <a:ext uri="{FF2B5EF4-FFF2-40B4-BE49-F238E27FC236}">
                <a16:creationId xmlns:a16="http://schemas.microsoft.com/office/drawing/2014/main" id="{C2505528-6678-B743-B41B-BA8345385C4E}"/>
              </a:ext>
            </a:extLst>
          </p:cNvPr>
          <p:cNvSpPr txBox="1"/>
          <p:nvPr userDrawn="1"/>
        </p:nvSpPr>
        <p:spPr>
          <a:xfrm>
            <a:off x="6528810" y="527824"/>
            <a:ext cx="2801043" cy="338554"/>
          </a:xfrm>
          <a:prstGeom prst="rect">
            <a:avLst/>
          </a:prstGeom>
          <a:noFill/>
        </p:spPr>
        <p:txBody>
          <a:bodyPr wrap="square" rtlCol="0">
            <a:spAutoFit/>
          </a:bodyPr>
          <a:lstStyle/>
          <a:p>
            <a:r>
              <a:rPr lang="en-US" sz="1600" spc="300" dirty="0"/>
              <a:t>ACCENT COLORS</a:t>
            </a:r>
          </a:p>
        </p:txBody>
      </p:sp>
    </p:spTree>
    <p:extLst>
      <p:ext uri="{BB962C8B-B14F-4D97-AF65-F5344CB8AC3E}">
        <p14:creationId xmlns:p14="http://schemas.microsoft.com/office/powerpoint/2010/main" val="105977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al | One Big Box">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1A106-8D96-3144-B315-62C5C9431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sp>
        <p:nvSpPr>
          <p:cNvPr id="9" name="Content Placeholder 2">
            <a:extLst>
              <a:ext uri="{FF2B5EF4-FFF2-40B4-BE49-F238E27FC236}">
                <a16:creationId xmlns:a16="http://schemas.microsoft.com/office/drawing/2014/main" id="{20658941-2603-6A45-8166-8808C60BB9F3}"/>
              </a:ext>
            </a:extLst>
          </p:cNvPr>
          <p:cNvSpPr>
            <a:spLocks noGrp="1"/>
          </p:cNvSpPr>
          <p:nvPr>
            <p:ph idx="1"/>
          </p:nvPr>
        </p:nvSpPr>
        <p:spPr>
          <a:xfrm>
            <a:off x="590400" y="1821600"/>
            <a:ext cx="10763400" cy="4355363"/>
          </a:xfrm>
        </p:spPr>
        <p:txBody>
          <a:bodyPr>
            <a:normAutofit/>
          </a:bodyPr>
          <a:lstStyle>
            <a:lvl1pPr marL="0" indent="0">
              <a:buClr>
                <a:schemeClr val="accent4"/>
              </a:buClr>
              <a:buNone/>
              <a:defRPr sz="2000">
                <a:solidFill>
                  <a:schemeClr val="tx2"/>
                </a:solidFill>
              </a:defRPr>
            </a:lvl1pPr>
            <a:lvl2pPr marL="800100" indent="-342900">
              <a:buClr>
                <a:schemeClr val="accent3"/>
              </a:buClr>
              <a:buFont typeface="Arial" panose="020B0604020202020204" pitchFamily="34" charset="0"/>
              <a:buChar char="•"/>
              <a:defRPr sz="2000">
                <a:solidFill>
                  <a:schemeClr val="tx2"/>
                </a:solidFill>
              </a:defRPr>
            </a:lvl2pPr>
            <a:lvl3pPr marL="1257300" indent="-342900">
              <a:buClr>
                <a:schemeClr val="accent3"/>
              </a:buClr>
              <a:buFont typeface="PingFang SC Regular" panose="020B0400000000000000" pitchFamily="34" charset="-122"/>
              <a:buChar char="・"/>
              <a:defRPr sz="2000">
                <a:solidFill>
                  <a:schemeClr val="tx2"/>
                </a:solidFill>
              </a:defRPr>
            </a:lvl3pPr>
            <a:lvl4pPr marL="1371600" indent="0">
              <a:buClr>
                <a:schemeClr val="accent4"/>
              </a:buClr>
              <a:buNone/>
              <a:defRPr sz="2400">
                <a:solidFill>
                  <a:schemeClr val="tx2"/>
                </a:solidFill>
              </a:defRPr>
            </a:lvl4pPr>
            <a:lvl5pPr marL="1828800" indent="0">
              <a:buClr>
                <a:schemeClr val="accent4"/>
              </a:buClr>
              <a:buNone/>
              <a:defRPr sz="2400">
                <a:solidFill>
                  <a:schemeClr val="tx2"/>
                </a:solidFill>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a16="http://schemas.microsoft.com/office/drawing/2014/main" id="{5C20B358-C368-EA42-974B-8685FEA40C2B}"/>
              </a:ext>
            </a:extLst>
          </p:cNvPr>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 ARIAL 16PT</a:t>
            </a:r>
          </a:p>
        </p:txBody>
      </p:sp>
    </p:spTree>
    <p:extLst>
      <p:ext uri="{BB962C8B-B14F-4D97-AF65-F5344CB8AC3E}">
        <p14:creationId xmlns:p14="http://schemas.microsoft.com/office/powerpoint/2010/main" val="29192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al | Header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0CBE7C-C0BA-4142-ADCC-E5418114D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sp>
        <p:nvSpPr>
          <p:cNvPr id="7" name="Title 1">
            <a:extLst>
              <a:ext uri="{FF2B5EF4-FFF2-40B4-BE49-F238E27FC236}">
                <a16:creationId xmlns:a16="http://schemas.microsoft.com/office/drawing/2014/main" id="{5C20B358-C368-EA42-974B-8685FEA40C2B}"/>
              </a:ext>
            </a:extLst>
          </p:cNvPr>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Tree>
    <p:extLst>
      <p:ext uri="{BB962C8B-B14F-4D97-AF65-F5344CB8AC3E}">
        <p14:creationId xmlns:p14="http://schemas.microsoft.com/office/powerpoint/2010/main" val="97018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al | Header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D8807-B3E6-F341-8342-29400FB875C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0000" t="17364" r="6417" b="46851"/>
          <a:stretch/>
        </p:blipFill>
        <p:spPr>
          <a:xfrm>
            <a:off x="0" y="917585"/>
            <a:ext cx="12192000" cy="5940415"/>
          </a:xfrm>
          <a:prstGeom prst="rect">
            <a:avLst/>
          </a:prstGeom>
        </p:spPr>
      </p:pic>
      <p:sp>
        <p:nvSpPr>
          <p:cNvPr id="6" name="Rectangle 5">
            <a:extLst>
              <a:ext uri="{FF2B5EF4-FFF2-40B4-BE49-F238E27FC236}">
                <a16:creationId xmlns:a16="http://schemas.microsoft.com/office/drawing/2014/main" id="{DF52B5D9-7910-1B44-8862-A1C5DF6224F0}"/>
              </a:ext>
            </a:extLst>
          </p:cNvPr>
          <p:cNvSpPr/>
          <p:nvPr userDrawn="1"/>
        </p:nvSpPr>
        <p:spPr>
          <a:xfrm>
            <a:off x="0" y="915992"/>
            <a:ext cx="12202669" cy="5943600"/>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A54EFEB-F753-E940-8308-86ACF88025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sp>
        <p:nvSpPr>
          <p:cNvPr id="14" name="Title 1">
            <a:extLst>
              <a:ext uri="{FF2B5EF4-FFF2-40B4-BE49-F238E27FC236}">
                <a16:creationId xmlns:a16="http://schemas.microsoft.com/office/drawing/2014/main" id="{B97E1F30-ADDF-2E4B-8E7D-CD9A67CE1975}"/>
              </a:ext>
            </a:extLst>
          </p:cNvPr>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4" name="Content Placeholder 2">
            <a:extLst>
              <a:ext uri="{FF2B5EF4-FFF2-40B4-BE49-F238E27FC236}">
                <a16:creationId xmlns:a16="http://schemas.microsoft.com/office/drawing/2014/main" id="{C3D46101-FD35-974B-8676-530E543D37F2}"/>
              </a:ext>
            </a:extLst>
          </p:cNvPr>
          <p:cNvSpPr>
            <a:spLocks noGrp="1"/>
          </p:cNvSpPr>
          <p:nvPr>
            <p:ph idx="1"/>
          </p:nvPr>
        </p:nvSpPr>
        <p:spPr>
          <a:xfrm>
            <a:off x="576072" y="1463040"/>
            <a:ext cx="10763400" cy="4355363"/>
          </a:xfrm>
        </p:spPr>
        <p:txBody>
          <a:bodyPr>
            <a:normAutofit/>
          </a:bodyPr>
          <a:lstStyle>
            <a:lvl1pPr marL="0" indent="0">
              <a:buClr>
                <a:schemeClr val="accent5"/>
              </a:buClr>
              <a:buNone/>
              <a:defRPr sz="2000">
                <a:solidFill>
                  <a:schemeClr val="bg2"/>
                </a:solidFill>
              </a:defRPr>
            </a:lvl1pPr>
            <a:lvl2pPr marL="800100" indent="-342900">
              <a:buClr>
                <a:schemeClr val="accent5"/>
              </a:buClr>
              <a:buFont typeface="Arial" panose="020B0604020202020204" pitchFamily="34" charset="0"/>
              <a:buChar char="•"/>
              <a:defRPr sz="2000">
                <a:solidFill>
                  <a:schemeClr val="bg2"/>
                </a:solidFill>
              </a:defRPr>
            </a:lvl2pPr>
            <a:lvl3pPr marL="1257300" indent="-342900">
              <a:buClr>
                <a:schemeClr val="accent5"/>
              </a:buClr>
              <a:buFont typeface="PingFang SC Regular" panose="020B0400000000000000" pitchFamily="34" charset="-122"/>
              <a:buChar char="・"/>
              <a:defRPr sz="2000">
                <a:solidFill>
                  <a:schemeClr val="bg2"/>
                </a:solidFill>
              </a:defRPr>
            </a:lvl3pPr>
            <a:lvl4pPr marL="1371600" indent="0">
              <a:buClr>
                <a:schemeClr val="accent4"/>
              </a:buClr>
              <a:buNone/>
              <a:defRPr sz="2400">
                <a:solidFill>
                  <a:schemeClr val="tx2"/>
                </a:solidFill>
              </a:defRPr>
            </a:lvl4pPr>
            <a:lvl5pPr marL="1828800" indent="0">
              <a:buClr>
                <a:schemeClr val="accent4"/>
              </a:buClr>
              <a:buNone/>
              <a:defRPr sz="2400">
                <a:solidFill>
                  <a:schemeClr val="tx2"/>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175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al | Header Onl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54EFEB-F753-E940-8308-86ACF88025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sp>
        <p:nvSpPr>
          <p:cNvPr id="14" name="Title 1">
            <a:extLst>
              <a:ext uri="{FF2B5EF4-FFF2-40B4-BE49-F238E27FC236}">
                <a16:creationId xmlns:a16="http://schemas.microsoft.com/office/drawing/2014/main" id="{B97E1F30-ADDF-2E4B-8E7D-CD9A67CE1975}"/>
              </a:ext>
            </a:extLst>
          </p:cNvPr>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8" name="Picture Placeholder 3">
            <a:extLst>
              <a:ext uri="{FF2B5EF4-FFF2-40B4-BE49-F238E27FC236}">
                <a16:creationId xmlns:a16="http://schemas.microsoft.com/office/drawing/2014/main" id="{7EC2FA71-2105-414C-B85B-2C7785665E66}"/>
              </a:ext>
            </a:extLst>
          </p:cNvPr>
          <p:cNvSpPr>
            <a:spLocks noGrp="1"/>
          </p:cNvSpPr>
          <p:nvPr>
            <p:ph type="pic" sz="quarter" idx="10" hasCustomPrompt="1"/>
          </p:nvPr>
        </p:nvSpPr>
        <p:spPr>
          <a:xfrm>
            <a:off x="0" y="908050"/>
            <a:ext cx="12192000" cy="5949950"/>
          </a:xfrm>
        </p:spPr>
        <p:txBody>
          <a:bodyPr anchor="ctr" anchorCtr="1"/>
          <a:lstStyle>
            <a:lvl1pPr marL="0" indent="0">
              <a:buNone/>
              <a:defRPr>
                <a:solidFill>
                  <a:schemeClr val="accent5"/>
                </a:solidFill>
              </a:defRPr>
            </a:lvl1pPr>
          </a:lstStyle>
          <a:p>
            <a:r>
              <a:rPr lang="en-US" dirty="0"/>
              <a:t>Insert One Big Photo Here</a:t>
            </a:r>
          </a:p>
        </p:txBody>
      </p:sp>
      <p:sp>
        <p:nvSpPr>
          <p:cNvPr id="9" name="Rectangle 8">
            <a:extLst>
              <a:ext uri="{FF2B5EF4-FFF2-40B4-BE49-F238E27FC236}">
                <a16:creationId xmlns:a16="http://schemas.microsoft.com/office/drawing/2014/main" id="{C0DAC78A-DBF2-6C44-BAA9-DB002C7A6461}"/>
              </a:ext>
            </a:extLst>
          </p:cNvPr>
          <p:cNvSpPr/>
          <p:nvPr userDrawn="1"/>
        </p:nvSpPr>
        <p:spPr>
          <a:xfrm>
            <a:off x="2" y="914400"/>
            <a:ext cx="5159140" cy="594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ABA3B2AE-E274-7E44-BFA8-15C3AD16EBF6}"/>
              </a:ext>
            </a:extLst>
          </p:cNvPr>
          <p:cNvSpPr>
            <a:spLocks noGrp="1"/>
          </p:cNvSpPr>
          <p:nvPr>
            <p:ph idx="1" hasCustomPrompt="1"/>
          </p:nvPr>
        </p:nvSpPr>
        <p:spPr>
          <a:xfrm>
            <a:off x="590401" y="1591201"/>
            <a:ext cx="3941257" cy="4917175"/>
          </a:xfrm>
        </p:spPr>
        <p:txBody>
          <a:bodyPr anchor="ctr">
            <a:normAutofit/>
          </a:bodyPr>
          <a:lstStyle>
            <a:lvl1pPr marL="0" indent="0">
              <a:lnSpc>
                <a:spcPct val="100000"/>
              </a:lnSpc>
              <a:buClr>
                <a:schemeClr val="accent4"/>
              </a:buClr>
              <a:buNone/>
              <a:defRPr sz="2000">
                <a:solidFill>
                  <a:schemeClr val="bg1"/>
                </a:solidFill>
              </a:defRPr>
            </a:lvl1pPr>
            <a:lvl2pPr marL="800060" indent="-342882">
              <a:lnSpc>
                <a:spcPct val="100000"/>
              </a:lnSpc>
              <a:buClr>
                <a:schemeClr val="accent5"/>
              </a:buClr>
              <a:buFont typeface="Arial" panose="020B0604020202020204" pitchFamily="34" charset="0"/>
              <a:buChar char="•"/>
              <a:defRPr sz="2000">
                <a:solidFill>
                  <a:schemeClr val="bg1"/>
                </a:solidFill>
              </a:defRPr>
            </a:lvl2pPr>
            <a:lvl3pPr marL="1257238" indent="-342882">
              <a:lnSpc>
                <a:spcPct val="100000"/>
              </a:lnSpc>
              <a:buClr>
                <a:schemeClr val="accent5"/>
              </a:buClr>
              <a:buFont typeface="PingFang SC Regular" panose="020B0400000000000000" pitchFamily="34" charset="-122"/>
              <a:buChar char="・"/>
              <a:defRPr sz="2000">
                <a:solidFill>
                  <a:schemeClr val="bg1"/>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Tree>
    <p:extLst>
      <p:ext uri="{BB962C8B-B14F-4D97-AF65-F5344CB8AC3E}">
        <p14:creationId xmlns:p14="http://schemas.microsoft.com/office/powerpoint/2010/main" val="416192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al | Header Onl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54EFEB-F753-E940-8308-86ACF88025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sp>
        <p:nvSpPr>
          <p:cNvPr id="14" name="Title 1">
            <a:extLst>
              <a:ext uri="{FF2B5EF4-FFF2-40B4-BE49-F238E27FC236}">
                <a16:creationId xmlns:a16="http://schemas.microsoft.com/office/drawing/2014/main" id="{B97E1F30-ADDF-2E4B-8E7D-CD9A67CE1975}"/>
              </a:ext>
            </a:extLst>
          </p:cNvPr>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8" name="Picture Placeholder 3">
            <a:extLst>
              <a:ext uri="{FF2B5EF4-FFF2-40B4-BE49-F238E27FC236}">
                <a16:creationId xmlns:a16="http://schemas.microsoft.com/office/drawing/2014/main" id="{7EC2FA71-2105-414C-B85B-2C7785665E66}"/>
              </a:ext>
            </a:extLst>
          </p:cNvPr>
          <p:cNvSpPr>
            <a:spLocks noGrp="1"/>
          </p:cNvSpPr>
          <p:nvPr>
            <p:ph type="pic" sz="quarter" idx="10" hasCustomPrompt="1"/>
          </p:nvPr>
        </p:nvSpPr>
        <p:spPr>
          <a:xfrm>
            <a:off x="0" y="908050"/>
            <a:ext cx="12192000" cy="5949950"/>
          </a:xfrm>
        </p:spPr>
        <p:txBody>
          <a:bodyPr anchor="ctr" anchorCtr="1"/>
          <a:lstStyle>
            <a:lvl1pPr marL="0" indent="0">
              <a:buNone/>
              <a:defRPr>
                <a:solidFill>
                  <a:schemeClr val="accent5"/>
                </a:solidFill>
              </a:defRPr>
            </a:lvl1pPr>
          </a:lstStyle>
          <a:p>
            <a:r>
              <a:rPr lang="en-US" dirty="0"/>
              <a:t>Insert One Big Photo Here</a:t>
            </a:r>
          </a:p>
        </p:txBody>
      </p:sp>
      <p:sp>
        <p:nvSpPr>
          <p:cNvPr id="9" name="Rectangle 8">
            <a:extLst>
              <a:ext uri="{FF2B5EF4-FFF2-40B4-BE49-F238E27FC236}">
                <a16:creationId xmlns:a16="http://schemas.microsoft.com/office/drawing/2014/main" id="{C0DAC78A-DBF2-6C44-BAA9-DB002C7A6461}"/>
              </a:ext>
            </a:extLst>
          </p:cNvPr>
          <p:cNvSpPr/>
          <p:nvPr userDrawn="1"/>
        </p:nvSpPr>
        <p:spPr>
          <a:xfrm>
            <a:off x="7032860" y="914400"/>
            <a:ext cx="5159140" cy="594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ABA3B2AE-E274-7E44-BFA8-15C3AD16EBF6}"/>
              </a:ext>
            </a:extLst>
          </p:cNvPr>
          <p:cNvSpPr>
            <a:spLocks noGrp="1"/>
          </p:cNvSpPr>
          <p:nvPr>
            <p:ph idx="1" hasCustomPrompt="1"/>
          </p:nvPr>
        </p:nvSpPr>
        <p:spPr>
          <a:xfrm>
            <a:off x="7623259" y="1591201"/>
            <a:ext cx="3941257" cy="4917175"/>
          </a:xfrm>
        </p:spPr>
        <p:txBody>
          <a:bodyPr anchor="ctr">
            <a:normAutofit/>
          </a:bodyPr>
          <a:lstStyle>
            <a:lvl1pPr marL="0" indent="0">
              <a:lnSpc>
                <a:spcPct val="100000"/>
              </a:lnSpc>
              <a:buClr>
                <a:schemeClr val="accent4"/>
              </a:buClr>
              <a:buNone/>
              <a:defRPr sz="2000">
                <a:solidFill>
                  <a:schemeClr val="bg1"/>
                </a:solidFill>
              </a:defRPr>
            </a:lvl1pPr>
            <a:lvl2pPr marL="800060" indent="-342882">
              <a:lnSpc>
                <a:spcPct val="100000"/>
              </a:lnSpc>
              <a:buClr>
                <a:schemeClr val="accent5"/>
              </a:buClr>
              <a:buFont typeface="Arial" panose="020B0604020202020204" pitchFamily="34" charset="0"/>
              <a:buChar char="•"/>
              <a:defRPr sz="2000">
                <a:solidFill>
                  <a:schemeClr val="bg1"/>
                </a:solidFill>
              </a:defRPr>
            </a:lvl2pPr>
            <a:lvl3pPr marL="1257238" indent="-342882">
              <a:lnSpc>
                <a:spcPct val="100000"/>
              </a:lnSpc>
              <a:buClr>
                <a:schemeClr val="accent5"/>
              </a:buClr>
              <a:buFont typeface="PingFang SC Regular" panose="020B0400000000000000" pitchFamily="34" charset="-122"/>
              <a:buChar char="・"/>
              <a:defRPr sz="2000">
                <a:solidFill>
                  <a:schemeClr val="bg1"/>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Tree>
    <p:extLst>
      <p:ext uri="{BB962C8B-B14F-4D97-AF65-F5344CB8AC3E}">
        <p14:creationId xmlns:p14="http://schemas.microsoft.com/office/powerpoint/2010/main" val="216829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al | Right One Big Photo">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BFBE984-5BC3-164E-A36E-27C69138694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14400"/>
          </a:xfrm>
          <a:prstGeom prst="rect">
            <a:avLst/>
          </a:prstGeom>
        </p:spPr>
      </p:pic>
      <p:sp>
        <p:nvSpPr>
          <p:cNvPr id="4" name="Picture Placeholder 3">
            <a:extLst>
              <a:ext uri="{FF2B5EF4-FFF2-40B4-BE49-F238E27FC236}">
                <a16:creationId xmlns:a16="http://schemas.microsoft.com/office/drawing/2014/main" id="{A4A3ECA9-26F7-3B42-B24F-58661E1E1A02}"/>
              </a:ext>
            </a:extLst>
          </p:cNvPr>
          <p:cNvSpPr>
            <a:spLocks noGrp="1"/>
          </p:cNvSpPr>
          <p:nvPr>
            <p:ph type="pic" sz="quarter" idx="10" hasCustomPrompt="1"/>
          </p:nvPr>
        </p:nvSpPr>
        <p:spPr>
          <a:xfrm>
            <a:off x="0" y="908050"/>
            <a:ext cx="12192000" cy="5949950"/>
          </a:xfrm>
        </p:spPr>
        <p:txBody>
          <a:bodyPr anchor="ctr" anchorCtr="1"/>
          <a:lstStyle>
            <a:lvl1pPr marL="0" indent="0">
              <a:buNone/>
              <a:defRPr>
                <a:solidFill>
                  <a:schemeClr val="accent5"/>
                </a:solidFill>
              </a:defRPr>
            </a:lvl1pPr>
          </a:lstStyle>
          <a:p>
            <a:r>
              <a:rPr lang="en-US" dirty="0"/>
              <a:t>Insert One Big Photo Here</a:t>
            </a:r>
          </a:p>
        </p:txBody>
      </p:sp>
      <p:sp>
        <p:nvSpPr>
          <p:cNvPr id="7" name="Title 1">
            <a:extLst>
              <a:ext uri="{FF2B5EF4-FFF2-40B4-BE49-F238E27FC236}">
                <a16:creationId xmlns:a16="http://schemas.microsoft.com/office/drawing/2014/main" id="{5C20B358-C368-EA42-974B-8685FEA40C2B}"/>
              </a:ext>
            </a:extLst>
          </p:cNvPr>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6" name="Rectangle 5">
            <a:extLst>
              <a:ext uri="{FF2B5EF4-FFF2-40B4-BE49-F238E27FC236}">
                <a16:creationId xmlns:a16="http://schemas.microsoft.com/office/drawing/2014/main" id="{01BB4B93-66BB-1A4E-9E03-DA0BACFF0B62}"/>
              </a:ext>
            </a:extLst>
          </p:cNvPr>
          <p:cNvSpPr/>
          <p:nvPr userDrawn="1"/>
        </p:nvSpPr>
        <p:spPr>
          <a:xfrm>
            <a:off x="2" y="914400"/>
            <a:ext cx="5159140" cy="594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89EAF7F0-6E53-9741-9A91-206CDCF17FF7}"/>
              </a:ext>
            </a:extLst>
          </p:cNvPr>
          <p:cNvSpPr>
            <a:spLocks noGrp="1"/>
          </p:cNvSpPr>
          <p:nvPr>
            <p:ph idx="1" hasCustomPrompt="1"/>
          </p:nvPr>
        </p:nvSpPr>
        <p:spPr>
          <a:xfrm>
            <a:off x="590401" y="1591201"/>
            <a:ext cx="3941257" cy="4917175"/>
          </a:xfrm>
        </p:spPr>
        <p:txBody>
          <a:bodyPr anchor="ctr">
            <a:normAutofit/>
          </a:bodyPr>
          <a:lstStyle>
            <a:lvl1pPr marL="0" indent="0">
              <a:lnSpc>
                <a:spcPct val="100000"/>
              </a:lnSpc>
              <a:buClr>
                <a:schemeClr val="accent4"/>
              </a:buClr>
              <a:buNone/>
              <a:defRPr sz="2000">
                <a:solidFill>
                  <a:schemeClr val="bg1"/>
                </a:solidFill>
              </a:defRPr>
            </a:lvl1pPr>
            <a:lvl2pPr marL="800060" indent="-342882">
              <a:lnSpc>
                <a:spcPct val="100000"/>
              </a:lnSpc>
              <a:buClr>
                <a:schemeClr val="accent5"/>
              </a:buClr>
              <a:buFont typeface="Arial" panose="020B0604020202020204" pitchFamily="34" charset="0"/>
              <a:buChar char="•"/>
              <a:defRPr sz="2000">
                <a:solidFill>
                  <a:schemeClr val="bg1"/>
                </a:solidFill>
              </a:defRPr>
            </a:lvl2pPr>
            <a:lvl3pPr marL="1257238" indent="-342882">
              <a:lnSpc>
                <a:spcPct val="100000"/>
              </a:lnSpc>
              <a:buClr>
                <a:schemeClr val="accent5"/>
              </a:buClr>
              <a:buFont typeface="PingFang SC Regular" panose="020B0400000000000000" pitchFamily="34" charset="-122"/>
              <a:buChar char="・"/>
              <a:defRPr sz="2000">
                <a:solidFill>
                  <a:schemeClr val="bg1"/>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Tree>
    <p:extLst>
      <p:ext uri="{BB962C8B-B14F-4D97-AF65-F5344CB8AC3E}">
        <p14:creationId xmlns:p14="http://schemas.microsoft.com/office/powerpoint/2010/main" val="356912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al | Left One Big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D3896F-099D-784A-8D29-52945AA30B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14400"/>
          </a:xfrm>
          <a:prstGeom prst="rect">
            <a:avLst/>
          </a:prstGeom>
        </p:spPr>
      </p:pic>
      <p:sp>
        <p:nvSpPr>
          <p:cNvPr id="4" name="Picture Placeholder 3">
            <a:extLst>
              <a:ext uri="{FF2B5EF4-FFF2-40B4-BE49-F238E27FC236}">
                <a16:creationId xmlns:a16="http://schemas.microsoft.com/office/drawing/2014/main" id="{A4A3ECA9-26F7-3B42-B24F-58661E1E1A02}"/>
              </a:ext>
            </a:extLst>
          </p:cNvPr>
          <p:cNvSpPr>
            <a:spLocks noGrp="1"/>
          </p:cNvSpPr>
          <p:nvPr>
            <p:ph type="pic" sz="quarter" idx="10" hasCustomPrompt="1"/>
          </p:nvPr>
        </p:nvSpPr>
        <p:spPr>
          <a:xfrm>
            <a:off x="0" y="908050"/>
            <a:ext cx="12192000" cy="5949950"/>
          </a:xfrm>
        </p:spPr>
        <p:txBody>
          <a:bodyPr anchor="ctr" anchorCtr="1"/>
          <a:lstStyle>
            <a:lvl1pPr marL="0" indent="0">
              <a:buNone/>
              <a:defRPr>
                <a:solidFill>
                  <a:schemeClr val="accent5"/>
                </a:solidFill>
              </a:defRPr>
            </a:lvl1pPr>
          </a:lstStyle>
          <a:p>
            <a:r>
              <a:rPr lang="en-US" dirty="0"/>
              <a:t>Insert One Big Photo Here</a:t>
            </a:r>
          </a:p>
        </p:txBody>
      </p:sp>
      <p:sp>
        <p:nvSpPr>
          <p:cNvPr id="7" name="Title 1">
            <a:extLst>
              <a:ext uri="{FF2B5EF4-FFF2-40B4-BE49-F238E27FC236}">
                <a16:creationId xmlns:a16="http://schemas.microsoft.com/office/drawing/2014/main" id="{5C20B358-C368-EA42-974B-8685FEA40C2B}"/>
              </a:ext>
            </a:extLst>
          </p:cNvPr>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6" name="Rectangle 5">
            <a:extLst>
              <a:ext uri="{FF2B5EF4-FFF2-40B4-BE49-F238E27FC236}">
                <a16:creationId xmlns:a16="http://schemas.microsoft.com/office/drawing/2014/main" id="{01BB4B93-66BB-1A4E-9E03-DA0BACFF0B62}"/>
              </a:ext>
            </a:extLst>
          </p:cNvPr>
          <p:cNvSpPr/>
          <p:nvPr userDrawn="1"/>
        </p:nvSpPr>
        <p:spPr>
          <a:xfrm>
            <a:off x="7032860" y="914400"/>
            <a:ext cx="5159140" cy="59436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A2F5BF9A-082C-0645-A3FE-DAA4FF560633}"/>
              </a:ext>
            </a:extLst>
          </p:cNvPr>
          <p:cNvSpPr>
            <a:spLocks noGrp="1"/>
          </p:cNvSpPr>
          <p:nvPr>
            <p:ph idx="1" hasCustomPrompt="1"/>
          </p:nvPr>
        </p:nvSpPr>
        <p:spPr>
          <a:xfrm>
            <a:off x="7650743" y="1591201"/>
            <a:ext cx="3941257" cy="4917175"/>
          </a:xfrm>
        </p:spPr>
        <p:txBody>
          <a:bodyPr anchor="ctr">
            <a:normAutofit/>
          </a:bodyPr>
          <a:lstStyle>
            <a:lvl1pPr marL="0" indent="0">
              <a:lnSpc>
                <a:spcPct val="100000"/>
              </a:lnSpc>
              <a:buClr>
                <a:schemeClr val="accent4"/>
              </a:buClr>
              <a:buNone/>
              <a:defRPr sz="2000">
                <a:solidFill>
                  <a:schemeClr val="bg1"/>
                </a:solidFill>
              </a:defRPr>
            </a:lvl1pPr>
            <a:lvl2pPr marL="800060" indent="-342882">
              <a:lnSpc>
                <a:spcPct val="100000"/>
              </a:lnSpc>
              <a:buClr>
                <a:schemeClr val="accent5"/>
              </a:buClr>
              <a:buFont typeface="Arial" panose="020B0604020202020204" pitchFamily="34" charset="0"/>
              <a:buChar char="•"/>
              <a:defRPr sz="2000">
                <a:solidFill>
                  <a:schemeClr val="bg1"/>
                </a:solidFill>
              </a:defRPr>
            </a:lvl2pPr>
            <a:lvl3pPr marL="1257238" indent="-342882">
              <a:lnSpc>
                <a:spcPct val="100000"/>
              </a:lnSpc>
              <a:buClr>
                <a:schemeClr val="accent5"/>
              </a:buClr>
              <a:buFont typeface="PingFang SC Regular" panose="020B0400000000000000" pitchFamily="34" charset="-122"/>
              <a:buChar char="・"/>
              <a:defRPr sz="2000">
                <a:solidFill>
                  <a:schemeClr val="bg1"/>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Tree>
    <p:extLst>
      <p:ext uri="{BB962C8B-B14F-4D97-AF65-F5344CB8AC3E}">
        <p14:creationId xmlns:p14="http://schemas.microsoft.com/office/powerpoint/2010/main" val="235214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ar Seal">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35A3-F72B-A747-BB82-940DA26326AF}"/>
              </a:ext>
            </a:extLst>
          </p:cNvPr>
          <p:cNvSpPr/>
          <p:nvPr userDrawn="1"/>
        </p:nvSpPr>
        <p:spPr>
          <a:xfrm>
            <a:off x="0" y="0"/>
            <a:ext cx="12192000" cy="89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20658941-2603-6A45-8166-8808C60BB9F3}"/>
              </a:ext>
            </a:extLst>
          </p:cNvPr>
          <p:cNvSpPr>
            <a:spLocks noGrp="1"/>
          </p:cNvSpPr>
          <p:nvPr>
            <p:ph idx="1"/>
          </p:nvPr>
        </p:nvSpPr>
        <p:spPr>
          <a:xfrm>
            <a:off x="590400" y="1821600"/>
            <a:ext cx="10763400" cy="4355363"/>
          </a:xfrm>
        </p:spPr>
        <p:txBody>
          <a:bodyPr>
            <a:normAutofit/>
          </a:bodyPr>
          <a:lstStyle>
            <a:lvl1pPr marL="0" indent="0">
              <a:buClr>
                <a:schemeClr val="accent4"/>
              </a:buClr>
              <a:buNone/>
              <a:defRPr sz="2000">
                <a:solidFill>
                  <a:schemeClr val="tx2"/>
                </a:solidFill>
              </a:defRPr>
            </a:lvl1pPr>
            <a:lvl2pPr marL="800100" indent="-342900">
              <a:buClr>
                <a:schemeClr val="accent3"/>
              </a:buClr>
              <a:buFont typeface="Arial" panose="020B0604020202020204" pitchFamily="34" charset="0"/>
              <a:buChar char="•"/>
              <a:defRPr sz="2000">
                <a:solidFill>
                  <a:schemeClr val="tx2"/>
                </a:solidFill>
              </a:defRPr>
            </a:lvl2pPr>
            <a:lvl3pPr marL="1257300" indent="-342900">
              <a:buClr>
                <a:schemeClr val="accent3"/>
              </a:buClr>
              <a:buFont typeface="PingFang SC Regular" panose="020B0400000000000000" pitchFamily="34" charset="-122"/>
              <a:buChar char="・"/>
              <a:defRPr sz="2000">
                <a:solidFill>
                  <a:schemeClr val="tx2"/>
                </a:solidFill>
              </a:defRPr>
            </a:lvl3pPr>
            <a:lvl4pPr marL="1371600" indent="0">
              <a:buClr>
                <a:schemeClr val="accent4"/>
              </a:buClr>
              <a:buNone/>
              <a:defRPr sz="2400">
                <a:solidFill>
                  <a:schemeClr val="tx2"/>
                </a:solidFill>
              </a:defRPr>
            </a:lvl4pPr>
            <a:lvl5pPr marL="1828800" indent="0">
              <a:buClr>
                <a:schemeClr val="accent4"/>
              </a:buClr>
              <a:buNone/>
              <a:defRPr sz="2400">
                <a:solidFill>
                  <a:schemeClr val="tx2"/>
                </a:solidFill>
              </a:defRPr>
            </a:lvl5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DEC07488-796B-6245-B274-BBE543EDBC83}"/>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372" b="27814"/>
          <a:stretch/>
        </p:blipFill>
        <p:spPr>
          <a:xfrm>
            <a:off x="11046342" y="129600"/>
            <a:ext cx="1117158" cy="763200"/>
          </a:xfrm>
          <a:prstGeom prst="rect">
            <a:avLst/>
          </a:prstGeom>
        </p:spPr>
      </p:pic>
    </p:spTree>
    <p:extLst>
      <p:ext uri="{BB962C8B-B14F-4D97-AF65-F5344CB8AC3E}">
        <p14:creationId xmlns:p14="http://schemas.microsoft.com/office/powerpoint/2010/main" val="36949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alCB Bar 2Text">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35A3-F72B-A747-BB82-940DA26326AF}"/>
              </a:ext>
            </a:extLst>
          </p:cNvPr>
          <p:cNvSpPr/>
          <p:nvPr userDrawn="1"/>
        </p:nvSpPr>
        <p:spPr>
          <a:xfrm>
            <a:off x="0" y="0"/>
            <a:ext cx="12192000" cy="89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6" name="Content Placeholder 2">
            <a:extLst>
              <a:ext uri="{FF2B5EF4-FFF2-40B4-BE49-F238E27FC236}">
                <a16:creationId xmlns:a16="http://schemas.microsoft.com/office/drawing/2014/main" id="{55EAA184-C0FE-D848-9886-12688BBE7AE9}"/>
              </a:ext>
            </a:extLst>
          </p:cNvPr>
          <p:cNvSpPr>
            <a:spLocks noGrp="1"/>
          </p:cNvSpPr>
          <p:nvPr>
            <p:ph idx="1" hasCustomPrompt="1"/>
          </p:nvPr>
        </p:nvSpPr>
        <p:spPr>
          <a:xfrm>
            <a:off x="590401" y="1591201"/>
            <a:ext cx="5044683" cy="4585763"/>
          </a:xfrm>
        </p:spPr>
        <p:txBody>
          <a:bodyPr>
            <a:normAutofit/>
          </a:bodyPr>
          <a:lstStyle>
            <a:lvl1pPr marL="0" indent="0">
              <a:buClr>
                <a:schemeClr val="accent4"/>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0A1FA2B8-0581-EC42-8C73-5E8C65DF885E}"/>
              </a:ext>
            </a:extLst>
          </p:cNvPr>
          <p:cNvSpPr>
            <a:spLocks noGrp="1"/>
          </p:cNvSpPr>
          <p:nvPr>
            <p:ph idx="10" hasCustomPrompt="1"/>
          </p:nvPr>
        </p:nvSpPr>
        <p:spPr>
          <a:xfrm>
            <a:off x="6556919" y="1591201"/>
            <a:ext cx="5032917" cy="4585763"/>
          </a:xfrm>
        </p:spPr>
        <p:txBody>
          <a:bodyPr>
            <a:normAutofit/>
          </a:bodyPr>
          <a:lstStyle>
            <a:lvl1pPr marL="0" indent="0">
              <a:buClr>
                <a:schemeClr val="accent4"/>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pic>
        <p:nvPicPr>
          <p:cNvPr id="8" name="Picture 7">
            <a:extLst>
              <a:ext uri="{FF2B5EF4-FFF2-40B4-BE49-F238E27FC236}">
                <a16:creationId xmlns:a16="http://schemas.microsoft.com/office/drawing/2014/main" id="{9C4547FB-2E0C-1C44-834B-D05D75AD5AF1}"/>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372" b="27814"/>
          <a:stretch/>
        </p:blipFill>
        <p:spPr>
          <a:xfrm>
            <a:off x="11046342" y="129600"/>
            <a:ext cx="1117158" cy="763200"/>
          </a:xfrm>
          <a:prstGeom prst="rect">
            <a:avLst/>
          </a:prstGeom>
        </p:spPr>
      </p:pic>
    </p:spTree>
    <p:extLst>
      <p:ext uri="{BB962C8B-B14F-4D97-AF65-F5344CB8AC3E}">
        <p14:creationId xmlns:p14="http://schemas.microsoft.com/office/powerpoint/2010/main" val="22281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alCB Bar 2Text Head">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35A3-F72B-A747-BB82-940DA26326AF}"/>
              </a:ext>
            </a:extLst>
          </p:cNvPr>
          <p:cNvSpPr/>
          <p:nvPr userDrawn="1"/>
        </p:nvSpPr>
        <p:spPr>
          <a:xfrm>
            <a:off x="0" y="0"/>
            <a:ext cx="12192000" cy="89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8" name="Text Placeholder 2">
            <a:extLst>
              <a:ext uri="{FF2B5EF4-FFF2-40B4-BE49-F238E27FC236}">
                <a16:creationId xmlns:a16="http://schemas.microsoft.com/office/drawing/2014/main" id="{596537C0-8320-924E-BB5C-65E99BCDACF0}"/>
              </a:ext>
            </a:extLst>
          </p:cNvPr>
          <p:cNvSpPr>
            <a:spLocks noGrp="1"/>
          </p:cNvSpPr>
          <p:nvPr>
            <p:ph type="body" idx="1" hasCustomPrompt="1"/>
          </p:nvPr>
        </p:nvSpPr>
        <p:spPr>
          <a:xfrm>
            <a:off x="601823" y="1681163"/>
            <a:ext cx="5033260" cy="823912"/>
          </a:xfrm>
        </p:spPr>
        <p:txBody>
          <a:bodyPr anchor="b"/>
          <a:lstStyle>
            <a:lvl1pPr marL="0" indent="0">
              <a:buNone/>
              <a:defRPr sz="2000" b="1">
                <a:solidFill>
                  <a:schemeClr val="accent3"/>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Section Header</a:t>
            </a:r>
          </a:p>
        </p:txBody>
      </p:sp>
      <p:sp>
        <p:nvSpPr>
          <p:cNvPr id="10" name="Text Placeholder 4">
            <a:extLst>
              <a:ext uri="{FF2B5EF4-FFF2-40B4-BE49-F238E27FC236}">
                <a16:creationId xmlns:a16="http://schemas.microsoft.com/office/drawing/2014/main" id="{06572978-7F46-A947-85A8-E17AD600D11A}"/>
              </a:ext>
            </a:extLst>
          </p:cNvPr>
          <p:cNvSpPr>
            <a:spLocks noGrp="1"/>
          </p:cNvSpPr>
          <p:nvPr>
            <p:ph type="body" sz="quarter" idx="3" hasCustomPrompt="1"/>
          </p:nvPr>
        </p:nvSpPr>
        <p:spPr>
          <a:xfrm>
            <a:off x="6556918" y="1681163"/>
            <a:ext cx="5032919" cy="823912"/>
          </a:xfrm>
        </p:spPr>
        <p:txBody>
          <a:bodyPr anchor="b"/>
          <a:lstStyle>
            <a:lvl1pPr marL="0" indent="0">
              <a:buNone/>
              <a:defRPr sz="2000" b="1">
                <a:solidFill>
                  <a:schemeClr val="accent3"/>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Section Header</a:t>
            </a:r>
          </a:p>
        </p:txBody>
      </p:sp>
      <p:sp>
        <p:nvSpPr>
          <p:cNvPr id="11" name="Content Placeholder 2">
            <a:extLst>
              <a:ext uri="{FF2B5EF4-FFF2-40B4-BE49-F238E27FC236}">
                <a16:creationId xmlns:a16="http://schemas.microsoft.com/office/drawing/2014/main" id="{450C49E0-B3C2-E94F-9389-806ED362C9C9}"/>
              </a:ext>
            </a:extLst>
          </p:cNvPr>
          <p:cNvSpPr>
            <a:spLocks noGrp="1"/>
          </p:cNvSpPr>
          <p:nvPr>
            <p:ph idx="10" hasCustomPrompt="1"/>
          </p:nvPr>
        </p:nvSpPr>
        <p:spPr>
          <a:xfrm>
            <a:off x="590401" y="2602187"/>
            <a:ext cx="5044683" cy="3805815"/>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A1D64D7E-CDCF-E541-8F81-25EBF43628BB}"/>
              </a:ext>
            </a:extLst>
          </p:cNvPr>
          <p:cNvSpPr>
            <a:spLocks noGrp="1"/>
          </p:cNvSpPr>
          <p:nvPr>
            <p:ph idx="11" hasCustomPrompt="1"/>
          </p:nvPr>
        </p:nvSpPr>
        <p:spPr>
          <a:xfrm>
            <a:off x="6556919" y="2602187"/>
            <a:ext cx="5032917" cy="3805815"/>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7FF99C41-23C1-FD4F-B3E4-8CAFD55744F8}"/>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372" b="27814"/>
          <a:stretch/>
        </p:blipFill>
        <p:spPr>
          <a:xfrm>
            <a:off x="11046342" y="129600"/>
            <a:ext cx="1117158" cy="763200"/>
          </a:xfrm>
          <a:prstGeom prst="rect">
            <a:avLst/>
          </a:prstGeom>
        </p:spPr>
      </p:pic>
    </p:spTree>
    <p:extLst>
      <p:ext uri="{BB962C8B-B14F-4D97-AF65-F5344CB8AC3E}">
        <p14:creationId xmlns:p14="http://schemas.microsoft.com/office/powerpoint/2010/main" val="14624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alCB Bar 3Text">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35A3-F72B-A747-BB82-940DA26326AF}"/>
              </a:ext>
            </a:extLst>
          </p:cNvPr>
          <p:cNvSpPr/>
          <p:nvPr userDrawn="1"/>
        </p:nvSpPr>
        <p:spPr>
          <a:xfrm>
            <a:off x="0" y="0"/>
            <a:ext cx="12192000" cy="89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9" name="Content Placeholder 2">
            <a:extLst>
              <a:ext uri="{FF2B5EF4-FFF2-40B4-BE49-F238E27FC236}">
                <a16:creationId xmlns:a16="http://schemas.microsoft.com/office/drawing/2014/main" id="{FB49A416-13FF-7147-8862-889F5A5A8153}"/>
              </a:ext>
            </a:extLst>
          </p:cNvPr>
          <p:cNvSpPr>
            <a:spLocks noGrp="1"/>
          </p:cNvSpPr>
          <p:nvPr>
            <p:ph idx="1" hasCustomPrompt="1"/>
          </p:nvPr>
        </p:nvSpPr>
        <p:spPr>
          <a:xfrm>
            <a:off x="590402" y="1591201"/>
            <a:ext cx="3203388"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3" name="Content Placeholder 2">
            <a:extLst>
              <a:ext uri="{FF2B5EF4-FFF2-40B4-BE49-F238E27FC236}">
                <a16:creationId xmlns:a16="http://schemas.microsoft.com/office/drawing/2014/main" id="{8D96FFED-B859-2D40-812D-837E7A690F93}"/>
              </a:ext>
            </a:extLst>
          </p:cNvPr>
          <p:cNvSpPr>
            <a:spLocks noGrp="1"/>
          </p:cNvSpPr>
          <p:nvPr>
            <p:ph idx="10" hasCustomPrompt="1"/>
          </p:nvPr>
        </p:nvSpPr>
        <p:spPr>
          <a:xfrm>
            <a:off x="4494307" y="1591201"/>
            <a:ext cx="3203388"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4" name="Content Placeholder 2">
            <a:extLst>
              <a:ext uri="{FF2B5EF4-FFF2-40B4-BE49-F238E27FC236}">
                <a16:creationId xmlns:a16="http://schemas.microsoft.com/office/drawing/2014/main" id="{AC8EC48C-60AF-BE43-B79B-F39266D5C391}"/>
              </a:ext>
            </a:extLst>
          </p:cNvPr>
          <p:cNvSpPr>
            <a:spLocks noGrp="1"/>
          </p:cNvSpPr>
          <p:nvPr>
            <p:ph idx="11" hasCustomPrompt="1"/>
          </p:nvPr>
        </p:nvSpPr>
        <p:spPr>
          <a:xfrm>
            <a:off x="8388614" y="1591201"/>
            <a:ext cx="3203388"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pic>
        <p:nvPicPr>
          <p:cNvPr id="8" name="Picture 7">
            <a:extLst>
              <a:ext uri="{FF2B5EF4-FFF2-40B4-BE49-F238E27FC236}">
                <a16:creationId xmlns:a16="http://schemas.microsoft.com/office/drawing/2014/main" id="{CE7A52CB-E984-384E-B272-A439C9EDF3C8}"/>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372" b="27814"/>
          <a:stretch/>
        </p:blipFill>
        <p:spPr>
          <a:xfrm>
            <a:off x="11046342" y="129600"/>
            <a:ext cx="1117158" cy="763200"/>
          </a:xfrm>
          <a:prstGeom prst="rect">
            <a:avLst/>
          </a:prstGeom>
        </p:spPr>
      </p:pic>
    </p:spTree>
    <p:extLst>
      <p:ext uri="{BB962C8B-B14F-4D97-AF65-F5344CB8AC3E}">
        <p14:creationId xmlns:p14="http://schemas.microsoft.com/office/powerpoint/2010/main" val="205328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alCB Bar 1Text 2Pic">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35A3-F72B-A747-BB82-940DA26326AF}"/>
              </a:ext>
            </a:extLst>
          </p:cNvPr>
          <p:cNvSpPr/>
          <p:nvPr userDrawn="1"/>
        </p:nvSpPr>
        <p:spPr>
          <a:xfrm>
            <a:off x="0" y="0"/>
            <a:ext cx="12192000" cy="89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8" name="Content Placeholder 2">
            <a:extLst>
              <a:ext uri="{FF2B5EF4-FFF2-40B4-BE49-F238E27FC236}">
                <a16:creationId xmlns:a16="http://schemas.microsoft.com/office/drawing/2014/main" id="{33C8612F-4AAC-9246-B6BC-007C2989F60C}"/>
              </a:ext>
            </a:extLst>
          </p:cNvPr>
          <p:cNvSpPr>
            <a:spLocks noGrp="1"/>
          </p:cNvSpPr>
          <p:nvPr>
            <p:ph idx="1" hasCustomPrompt="1"/>
          </p:nvPr>
        </p:nvSpPr>
        <p:spPr>
          <a:xfrm>
            <a:off x="590402" y="1591201"/>
            <a:ext cx="3203388" cy="4585763"/>
          </a:xfrm>
        </p:spPr>
        <p:txBody>
          <a:bodyPr>
            <a:normAutofit/>
          </a:bodyPr>
          <a:lstStyle>
            <a:lvl1pPr marL="0" indent="0">
              <a:buClr>
                <a:schemeClr val="accent4"/>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4B0189DB-7BF2-6244-B4C7-5FB8302E60D7}"/>
              </a:ext>
            </a:extLst>
          </p:cNvPr>
          <p:cNvSpPr>
            <a:spLocks noGrp="1"/>
          </p:cNvSpPr>
          <p:nvPr>
            <p:ph type="pic" sz="quarter" idx="12" hasCustomPrompt="1"/>
          </p:nvPr>
        </p:nvSpPr>
        <p:spPr>
          <a:xfrm>
            <a:off x="4494213" y="1590675"/>
            <a:ext cx="7097712" cy="4586288"/>
          </a:xfrm>
        </p:spPr>
        <p:txBody>
          <a:bodyPr>
            <a:normAutofit/>
          </a:bodyPr>
          <a:lstStyle>
            <a:lvl1pPr marL="0" indent="0">
              <a:buNone/>
              <a:defRPr sz="2000">
                <a:solidFill>
                  <a:schemeClr val="bg1">
                    <a:lumMod val="50000"/>
                  </a:schemeClr>
                </a:solidFill>
              </a:defRPr>
            </a:lvl1pPr>
          </a:lstStyle>
          <a:p>
            <a:r>
              <a:rPr lang="en-US" dirty="0"/>
              <a:t>Click here to insert a photo.</a:t>
            </a:r>
          </a:p>
        </p:txBody>
      </p:sp>
      <p:cxnSp>
        <p:nvCxnSpPr>
          <p:cNvPr id="11" name="Straight Connector 10">
            <a:extLst>
              <a:ext uri="{FF2B5EF4-FFF2-40B4-BE49-F238E27FC236}">
                <a16:creationId xmlns:a16="http://schemas.microsoft.com/office/drawing/2014/main" id="{B0E3F8F6-B923-AC43-BCF6-32ED7410CDC2}"/>
              </a:ext>
            </a:extLst>
          </p:cNvPr>
          <p:cNvCxnSpPr/>
          <p:nvPr userDrawn="1"/>
        </p:nvCxnSpPr>
        <p:spPr>
          <a:xfrm>
            <a:off x="4156953"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FDCF16B-370A-A040-AA28-DE2F06B93EE5}"/>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372" b="27814"/>
          <a:stretch/>
        </p:blipFill>
        <p:spPr>
          <a:xfrm>
            <a:off x="11046342" y="129600"/>
            <a:ext cx="1117158" cy="763200"/>
          </a:xfrm>
          <a:prstGeom prst="rect">
            <a:avLst/>
          </a:prstGeom>
        </p:spPr>
      </p:pic>
    </p:spTree>
    <p:extLst>
      <p:ext uri="{BB962C8B-B14F-4D97-AF65-F5344CB8AC3E}">
        <p14:creationId xmlns:p14="http://schemas.microsoft.com/office/powerpoint/2010/main" val="163273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alCB Bar 2Pic 1Text">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35A3-F72B-A747-BB82-940DA26326AF}"/>
              </a:ext>
            </a:extLst>
          </p:cNvPr>
          <p:cNvSpPr/>
          <p:nvPr userDrawn="1"/>
        </p:nvSpPr>
        <p:spPr>
          <a:xfrm>
            <a:off x="0" y="0"/>
            <a:ext cx="12192000" cy="89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9" name="Content Placeholder 2">
            <a:extLst>
              <a:ext uri="{FF2B5EF4-FFF2-40B4-BE49-F238E27FC236}">
                <a16:creationId xmlns:a16="http://schemas.microsoft.com/office/drawing/2014/main" id="{8BE4F931-04DB-DB4F-91F8-57223AC9822C}"/>
              </a:ext>
            </a:extLst>
          </p:cNvPr>
          <p:cNvSpPr>
            <a:spLocks noGrp="1"/>
          </p:cNvSpPr>
          <p:nvPr>
            <p:ph idx="11" hasCustomPrompt="1"/>
          </p:nvPr>
        </p:nvSpPr>
        <p:spPr>
          <a:xfrm>
            <a:off x="8388614" y="1591201"/>
            <a:ext cx="3203388" cy="4585763"/>
          </a:xfrm>
        </p:spPr>
        <p:txBody>
          <a:bodyPr>
            <a:normAutofit/>
          </a:bodyPr>
          <a:lstStyle>
            <a:lvl1pPr marL="0" indent="0">
              <a:buClr>
                <a:schemeClr val="bg1">
                  <a:lumMod val="65000"/>
                </a:schemeClr>
              </a:buClr>
              <a:buNone/>
              <a:defRPr sz="2000">
                <a:solidFill>
                  <a:schemeClr val="tx2"/>
                </a:solidFill>
              </a:defRPr>
            </a:lvl1pPr>
            <a:lvl2pPr marL="800060" indent="-342882">
              <a:buClr>
                <a:schemeClr val="bg1">
                  <a:lumMod val="65000"/>
                </a:schemeClr>
              </a:buClr>
              <a:buFont typeface="Arial" panose="020B0604020202020204" pitchFamily="34" charset="0"/>
              <a:buChar char="•"/>
              <a:defRPr sz="2000">
                <a:solidFill>
                  <a:schemeClr val="tx2"/>
                </a:solidFill>
              </a:defRPr>
            </a:lvl2pPr>
            <a:lvl3pPr marL="1257238" indent="-342882">
              <a:buClr>
                <a:schemeClr val="bg1">
                  <a:lumMod val="65000"/>
                </a:schemeClr>
              </a:buClr>
              <a:buFont typeface="PingFang SC Regular" panose="020B0400000000000000" pitchFamily="34" charset="-122"/>
              <a:buChar char="・"/>
              <a:defRPr sz="2000">
                <a:solidFill>
                  <a:schemeClr val="tx2"/>
                </a:solidFill>
              </a:defRPr>
            </a:lvl3pPr>
            <a:lvl4pPr marL="1371532" indent="0">
              <a:buClr>
                <a:schemeClr val="accent4"/>
              </a:buClr>
              <a:buNone/>
              <a:defRPr sz="2400">
                <a:solidFill>
                  <a:schemeClr val="tx2"/>
                </a:solidFill>
              </a:defRPr>
            </a:lvl4pPr>
            <a:lvl5pPr marL="1828709"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2" name="Picture Placeholder 2">
            <a:extLst>
              <a:ext uri="{FF2B5EF4-FFF2-40B4-BE49-F238E27FC236}">
                <a16:creationId xmlns:a16="http://schemas.microsoft.com/office/drawing/2014/main" id="{8DC8DFE2-DE4D-CA4F-A8C3-C077AEAA0831}"/>
              </a:ext>
            </a:extLst>
          </p:cNvPr>
          <p:cNvSpPr>
            <a:spLocks noGrp="1"/>
          </p:cNvSpPr>
          <p:nvPr>
            <p:ph type="pic" sz="quarter" idx="12" hasCustomPrompt="1"/>
          </p:nvPr>
        </p:nvSpPr>
        <p:spPr>
          <a:xfrm>
            <a:off x="590551" y="1590675"/>
            <a:ext cx="7107239" cy="4586288"/>
          </a:xfrm>
        </p:spPr>
        <p:txBody>
          <a:bodyPr>
            <a:normAutofit/>
          </a:bodyPr>
          <a:lstStyle>
            <a:lvl1pPr marL="0" indent="0">
              <a:buNone/>
              <a:defRPr sz="2000">
                <a:solidFill>
                  <a:schemeClr val="bg1">
                    <a:lumMod val="50000"/>
                  </a:schemeClr>
                </a:solidFill>
              </a:defRPr>
            </a:lvl1pPr>
          </a:lstStyle>
          <a:p>
            <a:r>
              <a:rPr lang="en-US" dirty="0"/>
              <a:t>Click here to insert a photo.</a:t>
            </a:r>
          </a:p>
        </p:txBody>
      </p:sp>
      <p:cxnSp>
        <p:nvCxnSpPr>
          <p:cNvPr id="13" name="Straight Connector 12">
            <a:extLst>
              <a:ext uri="{FF2B5EF4-FFF2-40B4-BE49-F238E27FC236}">
                <a16:creationId xmlns:a16="http://schemas.microsoft.com/office/drawing/2014/main" id="{D9DBF595-6761-F34E-86F7-DE0421DC6DAD}"/>
              </a:ext>
            </a:extLst>
          </p:cNvPr>
          <p:cNvCxnSpPr/>
          <p:nvPr userDrawn="1"/>
        </p:nvCxnSpPr>
        <p:spPr>
          <a:xfrm>
            <a:off x="8035047"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CDDD39B-EC0B-134F-AD01-AE71A5EC1E15}"/>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372" b="27814"/>
          <a:stretch/>
        </p:blipFill>
        <p:spPr>
          <a:xfrm>
            <a:off x="11046342" y="129600"/>
            <a:ext cx="1117158" cy="763200"/>
          </a:xfrm>
          <a:prstGeom prst="rect">
            <a:avLst/>
          </a:prstGeom>
        </p:spPr>
      </p:pic>
    </p:spTree>
    <p:extLst>
      <p:ext uri="{BB962C8B-B14F-4D97-AF65-F5344CB8AC3E}">
        <p14:creationId xmlns:p14="http://schemas.microsoft.com/office/powerpoint/2010/main" val="420470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alCB Bar 1Column">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35A3-F72B-A747-BB82-940DA26326AF}"/>
              </a:ext>
            </a:extLst>
          </p:cNvPr>
          <p:cNvSpPr/>
          <p:nvPr userDrawn="1"/>
        </p:nvSpPr>
        <p:spPr>
          <a:xfrm>
            <a:off x="0" y="0"/>
            <a:ext cx="12192000" cy="89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11020500" cy="728663"/>
          </a:xfrm>
        </p:spPr>
        <p:txBody>
          <a:bodyPr anchor="b">
            <a:normAutofit/>
          </a:bodyPr>
          <a:lstStyle>
            <a:lvl1pPr>
              <a:defRPr sz="1600" b="0" i="0" spc="300">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
        <p:nvSpPr>
          <p:cNvPr id="8" name="Content Placeholder 2">
            <a:extLst>
              <a:ext uri="{FF2B5EF4-FFF2-40B4-BE49-F238E27FC236}">
                <a16:creationId xmlns:a16="http://schemas.microsoft.com/office/drawing/2014/main" id="{396E626D-69BC-DA44-8267-118520107B41}"/>
              </a:ext>
            </a:extLst>
          </p:cNvPr>
          <p:cNvSpPr>
            <a:spLocks noGrp="1"/>
          </p:cNvSpPr>
          <p:nvPr>
            <p:ph idx="1" hasCustomPrompt="1"/>
          </p:nvPr>
        </p:nvSpPr>
        <p:spPr>
          <a:xfrm>
            <a:off x="590400" y="1591200"/>
            <a:ext cx="10763400" cy="4585763"/>
          </a:xfrm>
        </p:spPr>
        <p:txBody>
          <a:bodyPr>
            <a:normAutofit/>
          </a:bodyPr>
          <a:lstStyle>
            <a:lvl1pPr marL="0" indent="0">
              <a:buClr>
                <a:schemeClr val="accent4"/>
              </a:buClr>
              <a:buNone/>
              <a:defRPr sz="2000">
                <a:solidFill>
                  <a:schemeClr val="tx2"/>
                </a:solidFill>
              </a:defRPr>
            </a:lvl1pPr>
            <a:lvl2pPr marL="800100" indent="-342900">
              <a:buClr>
                <a:schemeClr val="accent3"/>
              </a:buClr>
              <a:buFont typeface="Arial" panose="020B0604020202020204" pitchFamily="34" charset="0"/>
              <a:buChar char="•"/>
              <a:defRPr sz="2000">
                <a:solidFill>
                  <a:schemeClr val="tx2"/>
                </a:solidFill>
              </a:defRPr>
            </a:lvl2pPr>
            <a:lvl3pPr marL="1257300" indent="-342900">
              <a:buClr>
                <a:schemeClr val="accent3"/>
              </a:buClr>
              <a:buFont typeface="PingFang SC Regular" panose="020B0400000000000000" pitchFamily="34" charset="-122"/>
              <a:buChar char="・"/>
              <a:defRPr sz="2000">
                <a:solidFill>
                  <a:schemeClr val="tx2"/>
                </a:solidFill>
              </a:defRPr>
            </a:lvl3pPr>
            <a:lvl4pPr marL="1371600" indent="0">
              <a:buClr>
                <a:schemeClr val="accent4"/>
              </a:buClr>
              <a:buNone/>
              <a:defRPr sz="2400">
                <a:solidFill>
                  <a:schemeClr val="tx2"/>
                </a:solidFill>
              </a:defRPr>
            </a:lvl4pPr>
            <a:lvl5pPr marL="1828800" indent="0">
              <a:buClr>
                <a:schemeClr val="accent4"/>
              </a:buClr>
              <a:buNone/>
              <a:defRPr sz="2400">
                <a:solidFill>
                  <a:schemeClr val="tx2"/>
                </a:solidFill>
              </a:defRPr>
            </a:lvl5pPr>
          </a:lstStyle>
          <a:p>
            <a:pPr lvl="0"/>
            <a:r>
              <a:rPr lang="en-US" dirty="0"/>
              <a:t>First level copy, no ident.</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5C9425CC-9113-B740-8754-7871B39BB803}"/>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372" b="27814"/>
          <a:stretch/>
        </p:blipFill>
        <p:spPr>
          <a:xfrm>
            <a:off x="11046342" y="129600"/>
            <a:ext cx="1117158" cy="763200"/>
          </a:xfrm>
          <a:prstGeom prst="rect">
            <a:avLst/>
          </a:prstGeom>
        </p:spPr>
      </p:pic>
    </p:spTree>
    <p:extLst>
      <p:ext uri="{BB962C8B-B14F-4D97-AF65-F5344CB8AC3E}">
        <p14:creationId xmlns:p14="http://schemas.microsoft.com/office/powerpoint/2010/main" val="222270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Arrow Connector 3">
            <a:extLst>
              <a:ext uri="{FF2B5EF4-FFF2-40B4-BE49-F238E27FC236}">
                <a16:creationId xmlns:a16="http://schemas.microsoft.com/office/drawing/2014/main" id="{3D7848DC-05A7-EC43-9FED-66510FFEBCD2}"/>
              </a:ext>
            </a:extLst>
          </p:cNvPr>
          <p:cNvCxnSpPr>
            <a:cxnSpLocks/>
          </p:cNvCxnSpPr>
          <p:nvPr userDrawn="1"/>
        </p:nvCxnSpPr>
        <p:spPr>
          <a:xfrm>
            <a:off x="591462" y="-464344"/>
            <a:ext cx="0" cy="3720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6E9F910-AE7A-134B-B762-D5121DE08F30}"/>
              </a:ext>
            </a:extLst>
          </p:cNvPr>
          <p:cNvCxnSpPr>
            <a:cxnSpLocks/>
          </p:cNvCxnSpPr>
          <p:nvPr userDrawn="1"/>
        </p:nvCxnSpPr>
        <p:spPr>
          <a:xfrm>
            <a:off x="11585694" y="-464344"/>
            <a:ext cx="0" cy="3720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D1EA898-33EB-C74C-AF7B-699F362D0308}"/>
              </a:ext>
            </a:extLst>
          </p:cNvPr>
          <p:cNvCxnSpPr>
            <a:cxnSpLocks/>
          </p:cNvCxnSpPr>
          <p:nvPr userDrawn="1"/>
        </p:nvCxnSpPr>
        <p:spPr>
          <a:xfrm>
            <a:off x="-470780" y="1585559"/>
            <a:ext cx="3724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21A4AB2-8ED9-C34F-A842-A72C43752882}"/>
              </a:ext>
            </a:extLst>
          </p:cNvPr>
          <p:cNvCxnSpPr>
            <a:cxnSpLocks/>
          </p:cNvCxnSpPr>
          <p:nvPr userDrawn="1"/>
        </p:nvCxnSpPr>
        <p:spPr>
          <a:xfrm>
            <a:off x="-470780" y="6537804"/>
            <a:ext cx="3724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37563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753" r:id="rId4"/>
    <p:sldLayoutId id="2147483754" r:id="rId5"/>
    <p:sldLayoutId id="2147483755" r:id="rId6"/>
    <p:sldLayoutId id="2147483756" r:id="rId7"/>
    <p:sldLayoutId id="2147483757" r:id="rId8"/>
    <p:sldLayoutId id="2147483759" r:id="rId9"/>
    <p:sldLayoutId id="2147483760" r:id="rId10"/>
    <p:sldLayoutId id="2147483674" r:id="rId11"/>
    <p:sldLayoutId id="2147483745" r:id="rId12"/>
    <p:sldLayoutId id="2147483746" r:id="rId13"/>
    <p:sldLayoutId id="2147483747" r:id="rId14"/>
    <p:sldLayoutId id="2147483748" r:id="rId15"/>
    <p:sldLayoutId id="2147483749" r:id="rId16"/>
    <p:sldLayoutId id="2147483750" r:id="rId17"/>
    <p:sldLayoutId id="2147483751" r:id="rId18"/>
    <p:sldLayoutId id="2147483664" r:id="rId19"/>
    <p:sldLayoutId id="2147483655" r:id="rId20"/>
    <p:sldLayoutId id="2147483690" r:id="rId21"/>
    <p:sldLayoutId id="2147483768" r:id="rId22"/>
    <p:sldLayoutId id="2147483769" r:id="rId23"/>
    <p:sldLayoutId id="2147483773" r:id="rId24"/>
    <p:sldLayoutId id="2147483774" r:id="rId25"/>
    <p:sldLayoutId id="2147483775" r:id="rId26"/>
    <p:sldLayoutId id="2147483770" r:id="rId27"/>
    <p:sldLayoutId id="214748377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hemeOverride" Target="../theme/themeOverride1.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955" r="-1752" b="13994"/>
          <a:stretch/>
        </p:blipFill>
        <p:spPr>
          <a:xfrm>
            <a:off x="0" y="-4713"/>
            <a:ext cx="12405674" cy="6862713"/>
          </a:xfrm>
          <a:prstGeom prst="rect">
            <a:avLst/>
          </a:prstGeom>
        </p:spPr>
      </p:pic>
      <p:sp>
        <p:nvSpPr>
          <p:cNvPr id="2" name="Rectangle 1">
            <a:extLst>
              <a:ext uri="{FF2B5EF4-FFF2-40B4-BE49-F238E27FC236}">
                <a16:creationId xmlns:a16="http://schemas.microsoft.com/office/drawing/2014/main" id="{B2C21F44-D656-9C46-AD9B-89FEEA665C1B}"/>
              </a:ext>
            </a:extLst>
          </p:cNvPr>
          <p:cNvSpPr/>
          <p:nvPr/>
        </p:nvSpPr>
        <p:spPr>
          <a:xfrm>
            <a:off x="0" y="3190310"/>
            <a:ext cx="5981700" cy="3257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6EA0C23E-EF79-7347-9AE6-D3E25DA10FF8}"/>
              </a:ext>
            </a:extLst>
          </p:cNvPr>
          <p:cNvPicPr>
            <a:picLocks noChangeAspect="1"/>
          </p:cNvPicPr>
          <p:nvPr/>
        </p:nvPicPr>
        <p:blipFill rotWithShape="1">
          <a:blip r:embed="rId4">
            <a:alphaModFix amt="34000"/>
            <a:duotone>
              <a:prstClr val="black"/>
              <a:schemeClr val="accent2">
                <a:tint val="45000"/>
                <a:satMod val="400000"/>
              </a:schemeClr>
            </a:duotone>
          </a:blip>
          <a:srcRect l="10352"/>
          <a:stretch/>
        </p:blipFill>
        <p:spPr>
          <a:xfrm>
            <a:off x="-14514" y="3400745"/>
            <a:ext cx="5996214" cy="1767076"/>
          </a:xfrm>
          <a:prstGeom prst="rect">
            <a:avLst/>
          </a:prstGeom>
          <a:effectLst>
            <a:reflection stA="45000" endPos="65000" dist="50800" dir="5400000" sy="-100000" algn="bl" rotWithShape="0"/>
          </a:effectLst>
        </p:spPr>
      </p:pic>
      <p:sp>
        <p:nvSpPr>
          <p:cNvPr id="4" name="Rectangle 3"/>
          <p:cNvSpPr/>
          <p:nvPr/>
        </p:nvSpPr>
        <p:spPr>
          <a:xfrm>
            <a:off x="343884" y="3713003"/>
            <a:ext cx="6456966" cy="2308324"/>
          </a:xfrm>
          <a:prstGeom prst="rect">
            <a:avLst/>
          </a:prstGeom>
        </p:spPr>
        <p:txBody>
          <a:bodyPr wrap="square">
            <a:spAutoFit/>
          </a:bodyPr>
          <a:lstStyle/>
          <a:p>
            <a:pPr lvl="0">
              <a:spcAft>
                <a:spcPts val="600"/>
              </a:spcAft>
              <a:defRPr/>
            </a:pPr>
            <a:r>
              <a:rPr lang="en-US" altLang="en-US" sz="2400" b="1" dirty="0">
                <a:solidFill>
                  <a:srgbClr val="FFFFFF"/>
                </a:solidFill>
                <a:cs typeface="Tahoma" panose="020B0604030504040204" pitchFamily="34" charset="0"/>
              </a:rPr>
              <a:t>Silicon Flatirons 2020</a:t>
            </a:r>
          </a:p>
          <a:p>
            <a:pPr lvl="1">
              <a:spcBef>
                <a:spcPts val="1200"/>
              </a:spcBef>
              <a:spcAft>
                <a:spcPts val="600"/>
              </a:spcAft>
              <a:defRPr/>
            </a:pPr>
            <a:r>
              <a:rPr lang="en-US" altLang="en-US" sz="2000" b="1" dirty="0">
                <a:solidFill>
                  <a:srgbClr val="FFFFFF"/>
                </a:solidFill>
                <a:latin typeface="Arial" panose="020B0604020202020204"/>
                <a:cs typeface="Tahoma" panose="020B0604030504040204" pitchFamily="34" charset="0"/>
              </a:rPr>
              <a:t>REGAN A. SMITH</a:t>
            </a:r>
            <a:endParaRPr kumimoji="0" lang="en-US" altLang="en-US" sz="2000" b="1" i="0" u="none" strike="noStrike" kern="1200" cap="none" spc="0" normalizeH="0" baseline="0" noProof="0" dirty="0">
              <a:ln>
                <a:noFill/>
              </a:ln>
              <a:solidFill>
                <a:srgbClr val="FFFFFF"/>
              </a:solidFill>
              <a:effectLst/>
              <a:uLnTx/>
              <a:uFillTx/>
              <a:latin typeface="Arial" panose="020B0604020202020204"/>
              <a:ea typeface="+mn-ea"/>
              <a:cs typeface="Tahoma" panose="020B0604030504040204" pitchFamily="34" charset="0"/>
            </a:endParaRPr>
          </a:p>
          <a:p>
            <a:pPr lvl="1">
              <a:defRPr/>
            </a:pPr>
            <a:r>
              <a:rPr lang="en-US" altLang="en-US" sz="2000" dirty="0">
                <a:solidFill>
                  <a:srgbClr val="FFFFFF"/>
                </a:solidFill>
                <a:latin typeface="Arial" panose="020B0604020202020204"/>
                <a:cs typeface="Tahoma" panose="020B0604030504040204" pitchFamily="34" charset="0"/>
              </a:rPr>
              <a:t>General Counsel </a:t>
            </a:r>
          </a:p>
          <a:p>
            <a:pPr lvl="2">
              <a:defRPr/>
            </a:pPr>
            <a:r>
              <a:rPr lang="en-US" altLang="en-US" sz="2000" dirty="0">
                <a:solidFill>
                  <a:srgbClr val="FFFFFF"/>
                </a:solidFill>
                <a:latin typeface="Arial" panose="020B0604020202020204"/>
                <a:cs typeface="Tahoma" panose="020B0604030504040204" pitchFamily="34" charset="0"/>
              </a:rPr>
              <a:t>and Associate Register of Copyrights</a:t>
            </a:r>
            <a:endParaRPr kumimoji="0" lang="en-US" altLang="en-US" sz="2000" b="0" i="0" u="none" strike="noStrike" kern="1200" cap="none" spc="0" normalizeH="0" baseline="0" noProof="0" dirty="0">
              <a:ln>
                <a:noFill/>
              </a:ln>
              <a:solidFill>
                <a:srgbClr val="FFFFFF"/>
              </a:solidFill>
              <a:effectLst/>
              <a:uLnTx/>
              <a:uFillTx/>
              <a:latin typeface="Arial" panose="020B0604020202020204"/>
              <a:ea typeface="+mn-ea"/>
              <a:cs typeface="Tahoma" panose="020B0604030504040204" pitchFamily="34" charset="0"/>
            </a:endParaRPr>
          </a:p>
          <a:p>
            <a:pPr lvl="1">
              <a:defRPr/>
            </a:pPr>
            <a:r>
              <a:rPr kumimoji="0" lang="en-US" altLang="en-US" sz="2000" b="0" i="0" u="none" strike="noStrike" kern="1200" cap="none" spc="0" normalizeH="0" baseline="0" noProof="0" dirty="0">
                <a:ln>
                  <a:noFill/>
                </a:ln>
                <a:solidFill>
                  <a:srgbClr val="FFFFFF"/>
                </a:solidFill>
                <a:effectLst/>
                <a:uLnTx/>
                <a:uFillTx/>
                <a:latin typeface="Arial" panose="020B0604020202020204"/>
                <a:ea typeface="+mn-ea"/>
                <a:cs typeface="Tahoma" panose="020B0604030504040204" pitchFamily="34" charset="0"/>
              </a:rPr>
              <a:t>United States Copyright Office</a:t>
            </a:r>
          </a:p>
          <a:p>
            <a:pPr lvl="1">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Tahoma" panose="020B0604030504040204" pitchFamily="34" charset="0"/>
              </a:rPr>
              <a:t>March 5, 2020</a:t>
            </a:r>
            <a:endParaRPr kumimoji="0" lang="en-US" sz="2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D4D23061-AA33-B840-8C70-C70BBEFB36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814" y="387597"/>
            <a:ext cx="2637855" cy="2637855"/>
          </a:xfrm>
          <a:prstGeom prst="rect">
            <a:avLst/>
          </a:prstGeom>
        </p:spPr>
      </p:pic>
    </p:spTree>
    <p:extLst>
      <p:ext uri="{BB962C8B-B14F-4D97-AF65-F5344CB8AC3E}">
        <p14:creationId xmlns:p14="http://schemas.microsoft.com/office/powerpoint/2010/main" val="94991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INFRINGEMENT – MUSICAL WORKS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584" y="1510269"/>
            <a:ext cx="2763012" cy="22589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850" y="1498694"/>
            <a:ext cx="2774315" cy="2310130"/>
          </a:xfrm>
          <a:prstGeom prst="rect">
            <a:avLst/>
          </a:prstGeom>
          <a:noFill/>
        </p:spPr>
      </p:pic>
      <p:pic>
        <p:nvPicPr>
          <p:cNvPr id="6" name="Picture 5"/>
          <p:cNvPicPr>
            <a:picLocks noChangeAspect="1"/>
          </p:cNvPicPr>
          <p:nvPr/>
        </p:nvPicPr>
        <p:blipFill rotWithShape="1">
          <a:blip r:embed="rId5"/>
          <a:srcRect l="12307" t="21265" r="71691" b="45281"/>
          <a:stretch/>
        </p:blipFill>
        <p:spPr bwMode="auto">
          <a:xfrm>
            <a:off x="7572850" y="4037342"/>
            <a:ext cx="3745851" cy="2202504"/>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885371" y="2608495"/>
            <a:ext cx="2278743" cy="1200329"/>
          </a:xfrm>
          <a:prstGeom prst="rect">
            <a:avLst/>
          </a:prstGeom>
        </p:spPr>
        <p:txBody>
          <a:bodyPr wrap="square">
            <a:spAutoFit/>
          </a:bodyPr>
          <a:lstStyle/>
          <a:p>
            <a:r>
              <a:rPr lang="en-US" sz="3600" dirty="0">
                <a:solidFill>
                  <a:schemeClr val="bg1"/>
                </a:solidFill>
              </a:rPr>
              <a:t>Musical Elements</a:t>
            </a:r>
          </a:p>
        </p:txBody>
      </p:sp>
      <p:pic>
        <p:nvPicPr>
          <p:cNvPr id="8" name="Content Placeholder 3"/>
          <p:cNvPicPr/>
          <p:nvPr/>
        </p:nvPicPr>
        <p:blipFill>
          <a:blip r:embed="rId6" cstate="print">
            <a:extLst>
              <a:ext uri="{28A0092B-C50C-407E-A947-70E740481C1C}">
                <a14:useLocalDpi xmlns:a14="http://schemas.microsoft.com/office/drawing/2010/main" val="0"/>
              </a:ext>
            </a:extLst>
          </a:blip>
          <a:stretch>
            <a:fillRect/>
          </a:stretch>
        </p:blipFill>
        <p:spPr>
          <a:xfrm>
            <a:off x="4511584" y="4014192"/>
            <a:ext cx="2609850" cy="2304324"/>
          </a:xfrm>
          <a:prstGeom prst="rect">
            <a:avLst/>
          </a:prstGeom>
        </p:spPr>
      </p:pic>
    </p:spTree>
    <p:extLst>
      <p:ext uri="{BB962C8B-B14F-4D97-AF65-F5344CB8AC3E}">
        <p14:creationId xmlns:p14="http://schemas.microsoft.com/office/powerpoint/2010/main" val="343006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chemeClr val="tx2">
                <a:alpha val="10000"/>
              </a:schemeClr>
            </a:gs>
            <a:gs pos="99000">
              <a:schemeClr val="tx2">
                <a:alpha val="3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INFRINGEMENT – SOUND RECORDING</a:t>
            </a:r>
          </a:p>
        </p:txBody>
      </p:sp>
      <p:sp>
        <p:nvSpPr>
          <p:cNvPr id="9" name="TextBox 8"/>
          <p:cNvSpPr txBox="1"/>
          <p:nvPr/>
        </p:nvSpPr>
        <p:spPr>
          <a:xfrm>
            <a:off x="5631532" y="1485368"/>
            <a:ext cx="6125029" cy="707886"/>
          </a:xfrm>
          <a:prstGeom prst="rect">
            <a:avLst/>
          </a:prstGeom>
          <a:noFill/>
        </p:spPr>
        <p:txBody>
          <a:bodyPr wrap="square" rtlCol="0">
            <a:spAutoFit/>
          </a:bodyPr>
          <a:lstStyle/>
          <a:p>
            <a:r>
              <a:rPr lang="en-US" sz="2000" i="1" dirty="0">
                <a:solidFill>
                  <a:schemeClr val="bg1"/>
                </a:solidFill>
              </a:rPr>
              <a:t>Bridgeport Music, Inc. v. Dimension Films </a:t>
            </a:r>
            <a:r>
              <a:rPr lang="en-US" sz="2000" dirty="0">
                <a:solidFill>
                  <a:schemeClr val="bg1"/>
                </a:solidFill>
              </a:rPr>
              <a:t>– holding that </a:t>
            </a:r>
            <a:r>
              <a:rPr lang="en-US" sz="2000" u="sng" dirty="0">
                <a:solidFill>
                  <a:schemeClr val="bg1"/>
                </a:solidFill>
              </a:rPr>
              <a:t>there is no </a:t>
            </a:r>
            <a:r>
              <a:rPr lang="en-US" sz="2000" i="1" u="sng" dirty="0">
                <a:solidFill>
                  <a:schemeClr val="bg1"/>
                </a:solidFill>
              </a:rPr>
              <a:t>de minimis</a:t>
            </a:r>
            <a:r>
              <a:rPr lang="en-US" sz="2000" u="sng" dirty="0">
                <a:solidFill>
                  <a:schemeClr val="bg1"/>
                </a:solidFill>
              </a:rPr>
              <a:t> standard for sampling</a:t>
            </a:r>
            <a:r>
              <a:rPr lang="en-US" sz="2000" dirty="0">
                <a:solidFill>
                  <a:schemeClr val="bg1"/>
                </a:solidFill>
              </a:rPr>
              <a:t>.</a:t>
            </a:r>
            <a:endParaRPr lang="en-US" sz="2000" i="1" dirty="0">
              <a:solidFill>
                <a:schemeClr val="bg1"/>
              </a:solidFill>
            </a:endParaRPr>
          </a:p>
        </p:txBody>
      </p:sp>
      <p:sp>
        <p:nvSpPr>
          <p:cNvPr id="10" name="TextBox 9"/>
          <p:cNvSpPr txBox="1"/>
          <p:nvPr/>
        </p:nvSpPr>
        <p:spPr>
          <a:xfrm>
            <a:off x="8993533" y="2464700"/>
            <a:ext cx="2966237" cy="2554545"/>
          </a:xfrm>
          <a:prstGeom prst="rect">
            <a:avLst/>
          </a:prstGeom>
          <a:noFill/>
        </p:spPr>
        <p:txBody>
          <a:bodyPr wrap="square" rtlCol="0">
            <a:spAutoFit/>
          </a:bodyPr>
          <a:lstStyle/>
          <a:p>
            <a:r>
              <a:rPr lang="en-US" sz="2000" dirty="0">
                <a:solidFill>
                  <a:schemeClr val="bg1"/>
                </a:solidFill>
              </a:rPr>
              <a:t>“any copying of quarter-note single horn hit, full measure containing rests, and double horn hit was </a:t>
            </a:r>
            <a:r>
              <a:rPr lang="en-US" sz="2000" b="1" i="1" dirty="0">
                <a:solidFill>
                  <a:schemeClr val="accent6"/>
                </a:solidFill>
                <a:ea typeface="SimSun" panose="02010600030101010101" pitchFamily="2" charset="-122"/>
                <a:cs typeface="Arial" panose="020B0604020202020204" pitchFamily="34" charset="0"/>
              </a:rPr>
              <a:t>de minimis</a:t>
            </a:r>
            <a:r>
              <a:rPr lang="en-US" sz="2000" dirty="0">
                <a:solidFill>
                  <a:schemeClr val="bg1"/>
                </a:solidFill>
              </a:rPr>
              <a:t>, and thus was not copyright infringement</a:t>
            </a:r>
            <a:r>
              <a:rPr lang="en-US" sz="2000" dirty="0" smtClean="0">
                <a:solidFill>
                  <a:schemeClr val="bg1"/>
                </a:solidFill>
              </a:rPr>
              <a:t>.” – </a:t>
            </a:r>
            <a:r>
              <a:rPr lang="en-US" sz="2000" i="1" dirty="0" err="1" smtClean="0">
                <a:solidFill>
                  <a:schemeClr val="bg1"/>
                </a:solidFill>
              </a:rPr>
              <a:t>VMG</a:t>
            </a:r>
            <a:r>
              <a:rPr lang="en-US" sz="2000" i="1" dirty="0" smtClean="0">
                <a:solidFill>
                  <a:schemeClr val="bg1"/>
                </a:solidFill>
              </a:rPr>
              <a:t> </a:t>
            </a:r>
            <a:r>
              <a:rPr lang="en-US" sz="2000" i="1" dirty="0" err="1" smtClean="0">
                <a:solidFill>
                  <a:schemeClr val="bg1"/>
                </a:solidFill>
              </a:rPr>
              <a:t>Salsoul</a:t>
            </a:r>
            <a:r>
              <a:rPr lang="en-US" sz="2000" i="1" dirty="0" smtClean="0">
                <a:solidFill>
                  <a:schemeClr val="bg1"/>
                </a:solidFill>
              </a:rPr>
              <a:t>, LLC v. </a:t>
            </a:r>
            <a:r>
              <a:rPr lang="en-US" sz="2000" i="1" dirty="0" err="1" smtClean="0">
                <a:solidFill>
                  <a:schemeClr val="bg1"/>
                </a:solidFill>
              </a:rPr>
              <a:t>Ciccone</a:t>
            </a:r>
            <a:endParaRPr lang="en-US" sz="2000" dirty="0">
              <a:solidFill>
                <a:schemeClr val="bg1"/>
              </a:solidFill>
            </a:endParaRPr>
          </a:p>
        </p:txBody>
      </p:sp>
      <p:pic>
        <p:nvPicPr>
          <p:cNvPr id="11" name="Picture 10"/>
          <p:cNvPicPr>
            <a:picLocks noChangeAspect="1"/>
          </p:cNvPicPr>
          <p:nvPr/>
        </p:nvPicPr>
        <p:blipFill rotWithShape="1">
          <a:blip r:embed="rId4"/>
          <a:srcRect l="23508" t="35677" r="41904" b="5477"/>
          <a:stretch/>
        </p:blipFill>
        <p:spPr bwMode="auto">
          <a:xfrm>
            <a:off x="5750429" y="2592629"/>
            <a:ext cx="3036218" cy="2800467"/>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l="33969" t="12727" r="35008" b="21382"/>
          <a:stretch/>
        </p:blipFill>
        <p:spPr bwMode="auto">
          <a:xfrm>
            <a:off x="442640" y="1316439"/>
            <a:ext cx="4724445" cy="4837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2934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E9A093-4E9E-6C43-9D4E-6B72E0E6D31C}"/>
              </a:ext>
            </a:extLst>
          </p:cNvPr>
          <p:cNvSpPr/>
          <p:nvPr/>
        </p:nvSpPr>
        <p:spPr>
          <a:xfrm>
            <a:off x="384794" y="914400"/>
            <a:ext cx="5596906" cy="2552701"/>
          </a:xfrm>
          <a:prstGeom prst="rect">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IS COPYRIGHTABLE?</a:t>
            </a:r>
          </a:p>
        </p:txBody>
      </p:sp>
      <p:sp>
        <p:nvSpPr>
          <p:cNvPr id="3" name="Content Placeholder 2"/>
          <p:cNvSpPr>
            <a:spLocks noGrp="1"/>
          </p:cNvSpPr>
          <p:nvPr>
            <p:ph idx="1"/>
          </p:nvPr>
        </p:nvSpPr>
        <p:spPr>
          <a:xfrm>
            <a:off x="571500" y="914401"/>
            <a:ext cx="5410200" cy="2552700"/>
          </a:xfrm>
        </p:spPr>
        <p:txBody>
          <a:bodyPr>
            <a:normAutofit/>
          </a:bodyPr>
          <a:lstStyle/>
          <a:p>
            <a:pPr>
              <a:spcAft>
                <a:spcPts val="600"/>
              </a:spcAft>
            </a:pPr>
            <a:endParaRPr lang="en-US" sz="2400" b="1" dirty="0" smtClean="0">
              <a:solidFill>
                <a:schemeClr val="bg1"/>
              </a:solidFill>
              <a:latin typeface="Arial" panose="020B0604020202020204" pitchFamily="34" charset="0"/>
              <a:ea typeface="SimSun" panose="02010600030101010101" pitchFamily="2" charset="-122"/>
              <a:cs typeface="Arial" panose="020B0604020202020204" pitchFamily="34" charset="0"/>
            </a:endParaRPr>
          </a:p>
          <a:p>
            <a:pPr>
              <a:spcAft>
                <a:spcPts val="600"/>
              </a:spcAft>
            </a:pPr>
            <a:r>
              <a:rPr lang="en-US" sz="2400" b="1" dirty="0" smtClean="0">
                <a:solidFill>
                  <a:schemeClr val="bg1"/>
                </a:solidFill>
                <a:latin typeface="Arial" panose="020B0604020202020204" pitchFamily="34" charset="0"/>
                <a:ea typeface="SimSun" panose="02010600030101010101" pitchFamily="2" charset="-122"/>
                <a:cs typeface="Arial" panose="020B0604020202020204" pitchFamily="34" charset="0"/>
              </a:rPr>
              <a:t>Originality </a:t>
            </a:r>
            <a:r>
              <a:rPr lang="en-US" sz="2400" b="1" dirty="0">
                <a:solidFill>
                  <a:schemeClr val="bg1"/>
                </a:solidFill>
                <a:latin typeface="Arial" panose="020B0604020202020204" pitchFamily="34" charset="0"/>
                <a:ea typeface="SimSun" panose="02010600030101010101" pitchFamily="2" charset="-122"/>
                <a:cs typeface="Arial" panose="020B0604020202020204" pitchFamily="34" charset="0"/>
              </a:rPr>
              <a:t>has two parts:</a:t>
            </a:r>
          </a:p>
          <a:p>
            <a:pPr marL="457200" indent="-457200">
              <a:spcAft>
                <a:spcPts val="600"/>
              </a:spcAft>
              <a:buClr>
                <a:schemeClr val="accent6"/>
              </a:buClr>
              <a:buFont typeface="Arial" panose="020B0604020202020204" pitchFamily="34" charset="0"/>
              <a:buChar char="•"/>
            </a:pPr>
            <a:r>
              <a:rPr lang="en-US" sz="2400" dirty="0">
                <a:solidFill>
                  <a:schemeClr val="bg1"/>
                </a:solidFill>
                <a:latin typeface="Arial" panose="020B0604020202020204" pitchFamily="34" charset="0"/>
                <a:ea typeface="SimSun" panose="02010600030101010101" pitchFamily="2" charset="-122"/>
                <a:cs typeface="Arial" panose="020B0604020202020204" pitchFamily="34" charset="0"/>
              </a:rPr>
              <a:t>Independent Creation </a:t>
            </a:r>
          </a:p>
          <a:p>
            <a:pPr marL="457200" indent="-457200">
              <a:spcAft>
                <a:spcPts val="600"/>
              </a:spcAft>
              <a:buClr>
                <a:schemeClr val="accent6"/>
              </a:buClr>
              <a:buFont typeface="Arial" panose="020B0604020202020204" pitchFamily="34" charset="0"/>
              <a:buChar char="•"/>
            </a:pPr>
            <a:r>
              <a:rPr lang="en-US" sz="2400" dirty="0">
                <a:solidFill>
                  <a:schemeClr val="bg1"/>
                </a:solidFill>
                <a:latin typeface="Arial" panose="020B0604020202020204" pitchFamily="34" charset="0"/>
                <a:ea typeface="SimSun" panose="02010600030101010101" pitchFamily="2" charset="-122"/>
                <a:cs typeface="Arial" panose="020B0604020202020204" pitchFamily="34" charset="0"/>
              </a:rPr>
              <a:t>Minimal Degree of Creativity</a:t>
            </a:r>
            <a:endParaRPr lang="en-US" sz="24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77AA146D-9C80-A747-9EE9-7E11412393D8}"/>
              </a:ext>
            </a:extLst>
          </p:cNvPr>
          <p:cNvSpPr txBox="1">
            <a:spLocks/>
          </p:cNvSpPr>
          <p:nvPr/>
        </p:nvSpPr>
        <p:spPr>
          <a:xfrm>
            <a:off x="384794" y="4111959"/>
            <a:ext cx="5596906" cy="20856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5"/>
              </a:buClr>
              <a:buFont typeface="Arial" panose="020B0604020202020204" pitchFamily="34" charset="0"/>
              <a:buNone/>
              <a:defRPr sz="2000" kern="1200">
                <a:solidFill>
                  <a:schemeClr val="bg2"/>
                </a:solidFill>
                <a:latin typeface="+mn-lt"/>
                <a:ea typeface="+mn-ea"/>
                <a:cs typeface="+mn-cs"/>
              </a:defRPr>
            </a:lvl1pPr>
            <a:lvl2pPr marL="800100" indent="-3429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bg2"/>
                </a:solidFill>
                <a:latin typeface="+mn-lt"/>
                <a:ea typeface="+mn-ea"/>
                <a:cs typeface="+mn-cs"/>
              </a:defRPr>
            </a:lvl2pPr>
            <a:lvl3pPr marL="1257300" indent="-342900" algn="l" defTabSz="914400" rtl="0" eaLnBrk="1" latinLnBrk="0" hangingPunct="1">
              <a:lnSpc>
                <a:spcPct val="90000"/>
              </a:lnSpc>
              <a:spcBef>
                <a:spcPts val="500"/>
              </a:spcBef>
              <a:buClr>
                <a:schemeClr val="accent5"/>
              </a:buClr>
              <a:buFont typeface="PingFang SC Regular" panose="020B0400000000000000" pitchFamily="34" charset="-122"/>
              <a:buChar char="・"/>
              <a:defRPr sz="2000" kern="1200">
                <a:solidFill>
                  <a:schemeClr val="bg2"/>
                </a:solidFill>
                <a:latin typeface="+mn-lt"/>
                <a:ea typeface="+mn-ea"/>
                <a:cs typeface="+mn-cs"/>
              </a:defRPr>
            </a:lvl3pPr>
            <a:lvl4pPr marL="1371600" indent="0" algn="l" defTabSz="914400" rtl="0" eaLnBrk="1" latinLnBrk="0" hangingPunct="1">
              <a:lnSpc>
                <a:spcPct val="90000"/>
              </a:lnSpc>
              <a:spcBef>
                <a:spcPts val="500"/>
              </a:spcBef>
              <a:buClr>
                <a:schemeClr val="accent4"/>
              </a:buClr>
              <a:buFont typeface="Arial" panose="020B0604020202020204" pitchFamily="34" charset="0"/>
              <a:buNone/>
              <a:defRPr sz="24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accent4"/>
              </a:buClr>
              <a:buFont typeface="Arial" panose="020B0604020202020204" pitchFamily="34" charset="0"/>
              <a:buNone/>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smtClean="0"/>
              <a:t>“[C]</a:t>
            </a:r>
            <a:r>
              <a:rPr lang="en-US" dirty="0" err="1" smtClean="0"/>
              <a:t>opyright</a:t>
            </a:r>
            <a:r>
              <a:rPr lang="en-US" dirty="0" smtClean="0"/>
              <a:t> </a:t>
            </a:r>
            <a:r>
              <a:rPr lang="en-US" dirty="0"/>
              <a:t>protects only those constituent elements of a work that possess </a:t>
            </a:r>
            <a:r>
              <a:rPr lang="en-US" b="1" dirty="0">
                <a:solidFill>
                  <a:srgbClr val="FFB962"/>
                </a:solidFill>
                <a:cs typeface="Arial" panose="020B0604020202020204" pitchFamily="34" charset="0"/>
              </a:rPr>
              <a:t>more than a </a:t>
            </a:r>
            <a:r>
              <a:rPr lang="en-US" b="1" i="1" dirty="0">
                <a:solidFill>
                  <a:srgbClr val="FFB962"/>
                </a:solidFill>
                <a:cs typeface="Arial" panose="020B0604020202020204" pitchFamily="34" charset="0"/>
              </a:rPr>
              <a:t>de </a:t>
            </a:r>
            <a:r>
              <a:rPr lang="en-US" b="1" i="1" dirty="0" err="1">
                <a:solidFill>
                  <a:srgbClr val="FFB962"/>
                </a:solidFill>
                <a:cs typeface="Arial" panose="020B0604020202020204" pitchFamily="34" charset="0"/>
              </a:rPr>
              <a:t>minimis</a:t>
            </a:r>
            <a:r>
              <a:rPr lang="en-US" b="1" i="1" dirty="0">
                <a:solidFill>
                  <a:srgbClr val="FFB962"/>
                </a:solidFill>
                <a:cs typeface="Arial" panose="020B0604020202020204" pitchFamily="34" charset="0"/>
              </a:rPr>
              <a:t> </a:t>
            </a:r>
            <a:r>
              <a:rPr lang="en-US" dirty="0"/>
              <a:t>quantum of creativity.” </a:t>
            </a:r>
            <a:endParaRPr lang="en-US" dirty="0" smtClean="0"/>
          </a:p>
          <a:p>
            <a:pPr>
              <a:buClr>
                <a:schemeClr val="bg1"/>
              </a:buClr>
            </a:pPr>
            <a:endParaRPr lang="en-US" sz="1050" dirty="0"/>
          </a:p>
          <a:p>
            <a:pPr>
              <a:buClr>
                <a:schemeClr val="bg1"/>
              </a:buClr>
            </a:pPr>
            <a:r>
              <a:rPr lang="en-US" dirty="0" smtClean="0"/>
              <a:t>– </a:t>
            </a:r>
            <a:r>
              <a:rPr lang="en-US" i="1" dirty="0"/>
              <a:t>Feist </a:t>
            </a:r>
            <a:r>
              <a:rPr lang="en-US" i="1" dirty="0" err="1"/>
              <a:t>Publ’ns</a:t>
            </a:r>
            <a:r>
              <a:rPr lang="en-US" i="1" dirty="0"/>
              <a:t>, Inc. v. Rural Tel. Serv. Co.</a:t>
            </a:r>
            <a:r>
              <a:rPr lang="en-US" dirty="0"/>
              <a:t>, 499 U.S. 340, 363 (1991).</a:t>
            </a:r>
          </a:p>
        </p:txBody>
      </p:sp>
      <p:sp>
        <p:nvSpPr>
          <p:cNvPr id="6" name="Rectangle 5">
            <a:extLst>
              <a:ext uri="{FF2B5EF4-FFF2-40B4-BE49-F238E27FC236}">
                <a16:creationId xmlns:a16="http://schemas.microsoft.com/office/drawing/2014/main" id="{89E9A093-4E9E-6C43-9D4E-6B72E0E6D31C}"/>
              </a:ext>
            </a:extLst>
          </p:cNvPr>
          <p:cNvSpPr/>
          <p:nvPr/>
        </p:nvSpPr>
        <p:spPr>
          <a:xfrm>
            <a:off x="6617975" y="914400"/>
            <a:ext cx="5574025" cy="5943600"/>
          </a:xfrm>
          <a:prstGeom prst="rect">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19671D6-5046-B440-9879-A4AF29EB0DE5}"/>
              </a:ext>
            </a:extLst>
          </p:cNvPr>
          <p:cNvSpPr txBox="1">
            <a:spLocks/>
          </p:cNvSpPr>
          <p:nvPr/>
        </p:nvSpPr>
        <p:spPr>
          <a:xfrm>
            <a:off x="7077043" y="1291425"/>
            <a:ext cx="4655889" cy="51895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5"/>
              </a:buClr>
              <a:buFont typeface="Arial" panose="020B0604020202020204" pitchFamily="34" charset="0"/>
              <a:buNone/>
              <a:defRPr sz="2000" kern="1200">
                <a:solidFill>
                  <a:schemeClr val="bg2"/>
                </a:solidFill>
                <a:latin typeface="+mn-lt"/>
                <a:ea typeface="+mn-ea"/>
                <a:cs typeface="+mn-cs"/>
              </a:defRPr>
            </a:lvl1pPr>
            <a:lvl2pPr marL="800100" indent="-3429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bg2"/>
                </a:solidFill>
                <a:latin typeface="+mn-lt"/>
                <a:ea typeface="+mn-ea"/>
                <a:cs typeface="+mn-cs"/>
              </a:defRPr>
            </a:lvl2pPr>
            <a:lvl3pPr marL="1257300" indent="-342900" algn="l" defTabSz="914400" rtl="0" eaLnBrk="1" latinLnBrk="0" hangingPunct="1">
              <a:lnSpc>
                <a:spcPct val="90000"/>
              </a:lnSpc>
              <a:spcBef>
                <a:spcPts val="500"/>
              </a:spcBef>
              <a:buClr>
                <a:schemeClr val="accent5"/>
              </a:buClr>
              <a:buFont typeface="PingFang SC Regular" panose="020B0400000000000000" pitchFamily="34" charset="-122"/>
              <a:buChar char="・"/>
              <a:defRPr sz="2000" kern="1200">
                <a:solidFill>
                  <a:schemeClr val="bg2"/>
                </a:solidFill>
                <a:latin typeface="+mn-lt"/>
                <a:ea typeface="+mn-ea"/>
                <a:cs typeface="+mn-cs"/>
              </a:defRPr>
            </a:lvl3pPr>
            <a:lvl4pPr marL="1371600" indent="0" algn="l" defTabSz="914400" rtl="0" eaLnBrk="1" latinLnBrk="0" hangingPunct="1">
              <a:lnSpc>
                <a:spcPct val="90000"/>
              </a:lnSpc>
              <a:spcBef>
                <a:spcPts val="500"/>
              </a:spcBef>
              <a:buClr>
                <a:schemeClr val="accent4"/>
              </a:buClr>
              <a:buFont typeface="Arial" panose="020B0604020202020204" pitchFamily="34" charset="0"/>
              <a:buNone/>
              <a:defRPr sz="24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accent4"/>
              </a:buClr>
              <a:buFont typeface="Arial" panose="020B0604020202020204" pitchFamily="34" charset="0"/>
              <a:buNone/>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 202.1 Material not subject to copyright.</a:t>
            </a:r>
          </a:p>
          <a:p>
            <a:r>
              <a:rPr lang="en-US" sz="1400" dirty="0"/>
              <a:t>The following are examples of works not subject to copyright and applications for registration of such works cannot be entertained:</a:t>
            </a:r>
          </a:p>
          <a:p>
            <a:r>
              <a:rPr lang="en-US" sz="1400" dirty="0"/>
              <a:t>(a) Words and short phrases such as names, titles, and slogans; familiar symbols or designs; mere variations of typographic ornamentation, lettering or coloring; mere listing of ingredients or contents;</a:t>
            </a:r>
          </a:p>
          <a:p>
            <a:r>
              <a:rPr lang="en-US" sz="1400" dirty="0"/>
              <a:t>(b) Ideas, plans, methods, systems, or devices, as distinguished from the particular manner in which they are expressed or described in a writing;</a:t>
            </a:r>
          </a:p>
          <a:p>
            <a:r>
              <a:rPr lang="en-US" sz="1400" dirty="0"/>
              <a:t>(c) Blank forms, such as time cards, graph paper, account books, diaries, bank checks, scorecards, address books, report forms, order forms and the like, which are designed for recording information and do not in themselves convey information;</a:t>
            </a:r>
          </a:p>
          <a:p>
            <a:r>
              <a:rPr lang="en-US" sz="1400" dirty="0"/>
              <a:t>(d) Works consisting entirely of information that is common property containing no original authorship, such as, for example: Standard calendars, height and weight charts, tape measures and rulers, schedules of sporting events, and lists or tables taken from public documents or other common sources.</a:t>
            </a:r>
          </a:p>
          <a:p>
            <a:r>
              <a:rPr lang="en-US" sz="1400" dirty="0"/>
              <a:t>(e) Typeface as typeface.</a:t>
            </a:r>
          </a:p>
          <a:p>
            <a:endParaRPr lang="en-US" sz="1400" dirty="0"/>
          </a:p>
        </p:txBody>
      </p:sp>
    </p:spTree>
    <p:extLst>
      <p:ext uri="{BB962C8B-B14F-4D97-AF65-F5344CB8AC3E}">
        <p14:creationId xmlns:p14="http://schemas.microsoft.com/office/powerpoint/2010/main" val="360904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MUSICAL WORKS AND SOUND RECORDINGS</a:t>
            </a:r>
          </a:p>
        </p:txBody>
      </p:sp>
      <p:sp>
        <p:nvSpPr>
          <p:cNvPr id="4" name="Content Placeholder 2">
            <a:extLst>
              <a:ext uri="{FF2B5EF4-FFF2-40B4-BE49-F238E27FC236}">
                <a16:creationId xmlns:a16="http://schemas.microsoft.com/office/drawing/2014/main" id="{DBC05F5D-6414-E747-AA38-DCF44B644DB6}"/>
              </a:ext>
            </a:extLst>
          </p:cNvPr>
          <p:cNvSpPr txBox="1">
            <a:spLocks/>
          </p:cNvSpPr>
          <p:nvPr/>
        </p:nvSpPr>
        <p:spPr>
          <a:xfrm>
            <a:off x="6375960" y="1579682"/>
            <a:ext cx="5216040" cy="4585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20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3"/>
              </a:buClr>
              <a:buFont typeface="PingFang SC Regular" panose="020B0400000000000000" pitchFamily="34" charset="-122"/>
              <a:buChar char="・"/>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chemeClr val="accent4"/>
              </a:buClr>
              <a:buFont typeface="Arial" panose="020B0604020202020204" pitchFamily="34" charset="0"/>
              <a:buNone/>
              <a:defRPr sz="24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accent4"/>
              </a:buClr>
              <a:buFont typeface="Arial" panose="020B0604020202020204" pitchFamily="34" charset="0"/>
              <a:buNone/>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46D62"/>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003A57"/>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C47C70D0-BD98-ED4C-84AF-3A23D04B7BD7}"/>
              </a:ext>
            </a:extLst>
          </p:cNvPr>
          <p:cNvSpPr/>
          <p:nvPr/>
        </p:nvSpPr>
        <p:spPr>
          <a:xfrm>
            <a:off x="571500" y="1463040"/>
            <a:ext cx="10891630" cy="2442727"/>
          </a:xfrm>
          <a:prstGeom prst="rect">
            <a:avLst/>
          </a:prstGeom>
        </p:spPr>
        <p:txBody>
          <a:bodyPr wrap="square">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FFFFFF">
                    <a:lumMod val="95000"/>
                  </a:srgbClr>
                </a:solidFill>
                <a:effectLst/>
                <a:uLnTx/>
                <a:uFillTx/>
                <a:latin typeface="Arial" panose="020B0604020202020204"/>
                <a:ea typeface="+mn-ea"/>
                <a:cs typeface="Avenir Book"/>
              </a:rPr>
              <a:t>Two distinct works of authorship:</a:t>
            </a:r>
          </a:p>
          <a:p>
            <a:pPr marL="274320" marR="0" lvl="0" indent="-274320" algn="l" defTabSz="914400" rtl="0" eaLnBrk="1" fontAlgn="auto" latinLnBrk="0" hangingPunct="1">
              <a:lnSpc>
                <a:spcPct val="90000"/>
              </a:lnSpc>
              <a:spcBef>
                <a:spcPts val="600"/>
              </a:spcBef>
              <a:spcAft>
                <a:spcPts val="600"/>
              </a:spcAft>
              <a:buClr>
                <a:schemeClr val="accent6"/>
              </a:buClr>
              <a:buSzTx/>
              <a:buFont typeface="Arial" panose="020B0604020202020204" pitchFamily="34" charset="0"/>
              <a:buChar char="•"/>
              <a:tabLst/>
              <a:defRPr/>
            </a:pPr>
            <a:r>
              <a:rPr kumimoji="0" lang="en-US" sz="2400" i="0" u="none" strike="noStrike" kern="1200" cap="none" spc="0" normalizeH="0" baseline="0" noProof="0" dirty="0">
                <a:ln>
                  <a:noFill/>
                </a:ln>
                <a:solidFill>
                  <a:srgbClr val="FFB962"/>
                </a:solidFill>
                <a:effectLst/>
                <a:uLnTx/>
                <a:uFillTx/>
                <a:latin typeface="Arial" panose="020B0604020202020204"/>
                <a:ea typeface="+mn-ea"/>
                <a:cs typeface="Avenir Book"/>
              </a:rPr>
              <a:t>Musical work </a:t>
            </a:r>
            <a:r>
              <a:rPr kumimoji="0" lang="en-US" sz="2400" i="0" u="none" strike="noStrike" kern="1200" cap="none" spc="0" normalizeH="0" baseline="0" noProof="0" dirty="0">
                <a:ln>
                  <a:noFill/>
                </a:ln>
                <a:solidFill>
                  <a:srgbClr val="FFFFFF">
                    <a:lumMod val="95000"/>
                  </a:srgbClr>
                </a:solidFill>
                <a:effectLst/>
                <a:uLnTx/>
                <a:uFillTx/>
                <a:latin typeface="Arial" panose="020B0604020202020204"/>
                <a:ea typeface="+mn-ea"/>
                <a:cs typeface="Avenir Book"/>
              </a:rPr>
              <a:t>– underlying composition created by the songwriter or composer, with any accompanying lyrics</a:t>
            </a:r>
          </a:p>
          <a:p>
            <a:pPr marL="274320" marR="0" lvl="0" indent="-274320" algn="l" defTabSz="914400" rtl="0" eaLnBrk="1" fontAlgn="auto" latinLnBrk="0" hangingPunct="1">
              <a:lnSpc>
                <a:spcPct val="90000"/>
              </a:lnSpc>
              <a:spcBef>
                <a:spcPts val="600"/>
              </a:spcBef>
              <a:spcAft>
                <a:spcPts val="600"/>
              </a:spcAft>
              <a:buClr>
                <a:schemeClr val="accent6"/>
              </a:buClr>
              <a:buSzTx/>
              <a:buFont typeface="Arial" panose="020B0604020202020204" pitchFamily="34" charset="0"/>
              <a:buChar char="•"/>
              <a:tabLst/>
              <a:defRPr/>
            </a:pPr>
            <a:r>
              <a:rPr kumimoji="0" lang="en-US" sz="2400" i="0" u="none" strike="noStrike" kern="1200" cap="none" spc="0" normalizeH="0" baseline="0" noProof="0" dirty="0">
                <a:ln>
                  <a:noFill/>
                </a:ln>
                <a:solidFill>
                  <a:srgbClr val="FFB962"/>
                </a:solidFill>
                <a:effectLst/>
                <a:uLnTx/>
                <a:uFillTx/>
                <a:latin typeface="Arial" panose="020B0604020202020204"/>
                <a:ea typeface="+mn-ea"/>
                <a:cs typeface="Avenir Book"/>
              </a:rPr>
              <a:t>Sound recording </a:t>
            </a:r>
            <a:r>
              <a:rPr kumimoji="0" lang="en-US" sz="2400" i="0" u="none" strike="noStrike" kern="1200" cap="none" spc="0" normalizeH="0" baseline="0" noProof="0" dirty="0">
                <a:ln>
                  <a:noFill/>
                </a:ln>
                <a:solidFill>
                  <a:srgbClr val="FFFFFF">
                    <a:lumMod val="95000"/>
                  </a:srgbClr>
                </a:solidFill>
                <a:effectLst/>
                <a:uLnTx/>
                <a:uFillTx/>
                <a:latin typeface="Arial" panose="020B0604020202020204"/>
                <a:ea typeface="+mn-ea"/>
                <a:cs typeface="Avenir Book"/>
              </a:rPr>
              <a:t>– particular performance of the musical work that has been fixed in a recording medium such as a CD or digital file (</a:t>
            </a:r>
            <a:r>
              <a:rPr kumimoji="0" lang="en-US" sz="2400" i="1" u="none" strike="noStrike" kern="1200" cap="none" spc="0" normalizeH="0" baseline="0" noProof="0" dirty="0">
                <a:ln>
                  <a:noFill/>
                </a:ln>
                <a:solidFill>
                  <a:srgbClr val="FFFFFF">
                    <a:lumMod val="95000"/>
                  </a:srgbClr>
                </a:solidFill>
                <a:effectLst/>
                <a:uLnTx/>
                <a:uFillTx/>
                <a:latin typeface="Arial" panose="020B0604020202020204"/>
                <a:ea typeface="+mn-ea"/>
                <a:cs typeface="Avenir Book"/>
              </a:rPr>
              <a:t>i.e</a:t>
            </a:r>
            <a:r>
              <a:rPr kumimoji="0" lang="en-US" sz="2400" i="0" u="none" strike="noStrike" kern="1200" cap="none" spc="0" normalizeH="0" baseline="0" noProof="0" dirty="0">
                <a:ln>
                  <a:noFill/>
                </a:ln>
                <a:solidFill>
                  <a:srgbClr val="FFFFFF">
                    <a:lumMod val="95000"/>
                  </a:srgbClr>
                </a:solidFill>
                <a:effectLst/>
                <a:uLnTx/>
                <a:uFillTx/>
                <a:latin typeface="Arial" panose="020B0604020202020204"/>
                <a:ea typeface="+mn-ea"/>
                <a:cs typeface="Avenir Book"/>
              </a:rPr>
              <a:t>., a “phonorecord”)</a:t>
            </a:r>
            <a:endParaRPr kumimoji="0" lang="en-US" sz="2400" i="0" u="none" strike="noStrike" kern="1200" cap="none" spc="0" normalizeH="0" baseline="0" noProof="0" dirty="0">
              <a:ln>
                <a:noFill/>
              </a:ln>
              <a:solidFill>
                <a:srgbClr val="FFFFFF">
                  <a:lumMod val="95000"/>
                </a:srgbClr>
              </a:solidFill>
              <a:effectLst/>
              <a:uLnTx/>
              <a:uFillTx/>
              <a:latin typeface="Arial" panose="020B0604020202020204"/>
              <a:ea typeface="+mn-ea"/>
            </a:endParaRPr>
          </a:p>
        </p:txBody>
      </p:sp>
      <p:sp>
        <p:nvSpPr>
          <p:cNvPr id="12" name="Rectangle 11">
            <a:extLst>
              <a:ext uri="{FF2B5EF4-FFF2-40B4-BE49-F238E27FC236}">
                <a16:creationId xmlns:a16="http://schemas.microsoft.com/office/drawing/2014/main" id="{4EBA3715-5F63-E748-AD99-36A0B3B55718}"/>
              </a:ext>
            </a:extLst>
          </p:cNvPr>
          <p:cNvSpPr/>
          <p:nvPr/>
        </p:nvSpPr>
        <p:spPr>
          <a:xfrm>
            <a:off x="9388236" y="4909356"/>
            <a:ext cx="188613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95000"/>
                  </a:srgbClr>
                </a:solidFill>
                <a:effectLst/>
                <a:uLnTx/>
                <a:uFillTx/>
                <a:latin typeface="Arial" panose="020B0604020202020204"/>
                <a:ea typeface="+mn-ea"/>
                <a:cs typeface="+mn-cs"/>
              </a:rPr>
              <a:t>performance/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95000"/>
                  </a:srgbClr>
                </a:solidFill>
                <a:effectLst/>
                <a:uLnTx/>
                <a:uFillTx/>
                <a:latin typeface="Arial" panose="020B0604020202020204"/>
                <a:ea typeface="+mn-ea"/>
                <a:cs typeface="+mn-cs"/>
              </a:rPr>
              <a:t>sound recording </a:t>
            </a:r>
          </a:p>
        </p:txBody>
      </p:sp>
      <p:sp>
        <p:nvSpPr>
          <p:cNvPr id="13" name="Rectangle 12">
            <a:extLst>
              <a:ext uri="{FF2B5EF4-FFF2-40B4-BE49-F238E27FC236}">
                <a16:creationId xmlns:a16="http://schemas.microsoft.com/office/drawing/2014/main" id="{1BA301F9-4A96-DE40-B603-2BEDD13288B4}"/>
              </a:ext>
            </a:extLst>
          </p:cNvPr>
          <p:cNvSpPr/>
          <p:nvPr/>
        </p:nvSpPr>
        <p:spPr>
          <a:xfrm>
            <a:off x="977395" y="4909356"/>
            <a:ext cx="1571264" cy="646331"/>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95000"/>
                  </a:srgbClr>
                </a:solidFill>
                <a:effectLst/>
                <a:uLnTx/>
                <a:uFillTx/>
                <a:latin typeface="Arial" panose="020B0604020202020204"/>
                <a:ea typeface="+mn-ea"/>
                <a:cs typeface="+mn-cs"/>
              </a:rPr>
              <a:t>composition/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95000"/>
                  </a:srgbClr>
                </a:solidFill>
                <a:effectLst/>
                <a:uLnTx/>
                <a:uFillTx/>
                <a:latin typeface="Arial" panose="020B0604020202020204"/>
                <a:ea typeface="+mn-ea"/>
                <a:cs typeface="+mn-cs"/>
              </a:rPr>
              <a:t>musical work</a:t>
            </a:r>
          </a:p>
        </p:txBody>
      </p:sp>
      <p:pic>
        <p:nvPicPr>
          <p:cNvPr id="14" name="Picture 13">
            <a:extLst>
              <a:ext uri="{FF2B5EF4-FFF2-40B4-BE49-F238E27FC236}">
                <a16:creationId xmlns:a16="http://schemas.microsoft.com/office/drawing/2014/main" id="{1D870BB8-F274-EB4C-AEF5-6037F98AA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652" y="3964534"/>
            <a:ext cx="6383591" cy="2259678"/>
          </a:xfrm>
          <a:prstGeom prst="rect">
            <a:avLst/>
          </a:prstGeom>
        </p:spPr>
      </p:pic>
    </p:spTree>
    <p:extLst>
      <p:ext uri="{BB962C8B-B14F-4D97-AF65-F5344CB8AC3E}">
        <p14:creationId xmlns:p14="http://schemas.microsoft.com/office/powerpoint/2010/main" val="106365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9A093-4E9E-6C43-9D4E-6B72E0E6D31C}"/>
              </a:ext>
            </a:extLst>
          </p:cNvPr>
          <p:cNvSpPr/>
          <p:nvPr/>
        </p:nvSpPr>
        <p:spPr>
          <a:xfrm>
            <a:off x="319313" y="2368389"/>
            <a:ext cx="4812129" cy="2304933"/>
          </a:xfrm>
          <a:prstGeom prst="rect">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DEPOSIT ISSUE – COMPLETE COPY</a:t>
            </a:r>
          </a:p>
        </p:txBody>
      </p:sp>
      <p:sp>
        <p:nvSpPr>
          <p:cNvPr id="8" name="TextBox 7"/>
          <p:cNvSpPr txBox="1"/>
          <p:nvPr/>
        </p:nvSpPr>
        <p:spPr>
          <a:xfrm>
            <a:off x="571500" y="2500580"/>
            <a:ext cx="4406900" cy="2062103"/>
          </a:xfrm>
          <a:prstGeom prst="rect">
            <a:avLst/>
          </a:prstGeom>
          <a:noFill/>
        </p:spPr>
        <p:txBody>
          <a:bodyPr wrap="square" rtlCol="0">
            <a:spAutoFit/>
          </a:bodyPr>
          <a:lstStyle/>
          <a:p>
            <a:r>
              <a:rPr lang="en-US" sz="2400" dirty="0">
                <a:solidFill>
                  <a:schemeClr val="bg1"/>
                </a:solidFill>
              </a:rPr>
              <a:t>The Office requires </a:t>
            </a:r>
            <a:r>
              <a:rPr lang="en-US" sz="2400" dirty="0" smtClean="0">
                <a:solidFill>
                  <a:schemeClr val="bg1"/>
                </a:solidFill>
              </a:rPr>
              <a:t>a </a:t>
            </a:r>
            <a:r>
              <a:rPr lang="en-US" sz="2400" b="1" dirty="0" smtClean="0">
                <a:solidFill>
                  <a:srgbClr val="FFB962"/>
                </a:solidFill>
                <a:latin typeface="Arial" panose="020B0604020202020204"/>
                <a:cs typeface="Avenir Book"/>
              </a:rPr>
              <a:t>complete </a:t>
            </a:r>
            <a:r>
              <a:rPr lang="en-US" sz="2400" b="1" dirty="0">
                <a:solidFill>
                  <a:srgbClr val="FFB962"/>
                </a:solidFill>
                <a:latin typeface="Arial" panose="020B0604020202020204"/>
                <a:cs typeface="Avenir Book"/>
              </a:rPr>
              <a:t>copy</a:t>
            </a:r>
            <a:r>
              <a:rPr lang="en-US" sz="2400" b="1" dirty="0">
                <a:solidFill>
                  <a:schemeClr val="bg1"/>
                </a:solidFill>
              </a:rPr>
              <a:t> </a:t>
            </a:r>
            <a:r>
              <a:rPr lang="en-US" sz="2400" dirty="0">
                <a:solidFill>
                  <a:schemeClr val="bg1"/>
                </a:solidFill>
              </a:rPr>
              <a:t>of the work to accompany an application for registration</a:t>
            </a:r>
            <a:r>
              <a:rPr lang="en-US" sz="2400" dirty="0" smtClean="0">
                <a:solidFill>
                  <a:schemeClr val="bg1"/>
                </a:solidFill>
              </a:rPr>
              <a:t>.</a:t>
            </a:r>
          </a:p>
          <a:p>
            <a:endParaRPr lang="en-US" sz="800" dirty="0" smtClean="0">
              <a:solidFill>
                <a:schemeClr val="bg1"/>
              </a:solidFill>
            </a:endParaRPr>
          </a:p>
          <a:p>
            <a:r>
              <a:rPr lang="en-US" sz="2400" dirty="0" smtClean="0">
                <a:solidFill>
                  <a:schemeClr val="bg1"/>
                </a:solidFill>
              </a:rPr>
              <a:t>37 </a:t>
            </a:r>
            <a:r>
              <a:rPr lang="en-US" sz="2400" dirty="0">
                <a:solidFill>
                  <a:schemeClr val="bg1"/>
                </a:solidFill>
              </a:rPr>
              <a:t>C.F.R. </a:t>
            </a:r>
            <a:r>
              <a:rPr lang="en-US" sz="2400" dirty="0" smtClean="0">
                <a:solidFill>
                  <a:schemeClr val="bg1"/>
                </a:solidFill>
              </a:rPr>
              <a:t>§ 202.20</a:t>
            </a:r>
            <a:endParaRPr lang="en-US" sz="2400" dirty="0">
              <a:solidFill>
                <a:schemeClr val="bg1"/>
              </a:solidFill>
            </a:endParaRPr>
          </a:p>
        </p:txBody>
      </p:sp>
      <p:sp>
        <p:nvSpPr>
          <p:cNvPr id="7" name="Rectangle 6">
            <a:extLst>
              <a:ext uri="{FF2B5EF4-FFF2-40B4-BE49-F238E27FC236}">
                <a16:creationId xmlns:a16="http://schemas.microsoft.com/office/drawing/2014/main" id="{C5A8FC44-8C0D-7E49-9721-23384F66EE4B}"/>
              </a:ext>
            </a:extLst>
          </p:cNvPr>
          <p:cNvSpPr/>
          <p:nvPr/>
        </p:nvSpPr>
        <p:spPr>
          <a:xfrm>
            <a:off x="5636871" y="914400"/>
            <a:ext cx="6555130" cy="5943600"/>
          </a:xfrm>
          <a:prstGeom prst="rect">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40B18688-F15E-EB48-AB1A-3FCDF76D590B}"/>
              </a:ext>
            </a:extLst>
          </p:cNvPr>
          <p:cNvSpPr txBox="1">
            <a:spLocks/>
          </p:cNvSpPr>
          <p:nvPr/>
        </p:nvSpPr>
        <p:spPr>
          <a:xfrm>
            <a:off x="6142299" y="1134908"/>
            <a:ext cx="5744901" cy="50179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5"/>
              </a:buClr>
              <a:buFont typeface="Arial" panose="020B0604020202020204" pitchFamily="34" charset="0"/>
              <a:buNone/>
              <a:defRPr sz="2000" kern="1200">
                <a:solidFill>
                  <a:schemeClr val="bg2"/>
                </a:solidFill>
                <a:latin typeface="+mn-lt"/>
                <a:ea typeface="+mn-ea"/>
                <a:cs typeface="+mn-cs"/>
              </a:defRPr>
            </a:lvl1pPr>
            <a:lvl2pPr marL="800100" indent="-3429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bg2"/>
                </a:solidFill>
                <a:latin typeface="+mn-lt"/>
                <a:ea typeface="+mn-ea"/>
                <a:cs typeface="+mn-cs"/>
              </a:defRPr>
            </a:lvl2pPr>
            <a:lvl3pPr marL="1257300" indent="-342900" algn="l" defTabSz="914400" rtl="0" eaLnBrk="1" latinLnBrk="0" hangingPunct="1">
              <a:lnSpc>
                <a:spcPct val="90000"/>
              </a:lnSpc>
              <a:spcBef>
                <a:spcPts val="500"/>
              </a:spcBef>
              <a:buClr>
                <a:schemeClr val="accent5"/>
              </a:buClr>
              <a:buFont typeface="PingFang SC Regular" panose="020B0400000000000000" pitchFamily="34" charset="-122"/>
              <a:buChar char="・"/>
              <a:defRPr sz="2000" kern="1200">
                <a:solidFill>
                  <a:schemeClr val="bg2"/>
                </a:solidFill>
                <a:latin typeface="+mn-lt"/>
                <a:ea typeface="+mn-ea"/>
                <a:cs typeface="+mn-cs"/>
              </a:defRPr>
            </a:lvl3pPr>
            <a:lvl4pPr marL="1371600" indent="0" algn="l" defTabSz="914400" rtl="0" eaLnBrk="1" latinLnBrk="0" hangingPunct="1">
              <a:lnSpc>
                <a:spcPct val="90000"/>
              </a:lnSpc>
              <a:spcBef>
                <a:spcPts val="500"/>
              </a:spcBef>
              <a:buClr>
                <a:schemeClr val="accent4"/>
              </a:buClr>
              <a:buFont typeface="Arial" panose="020B0604020202020204" pitchFamily="34" charset="0"/>
              <a:buNone/>
              <a:defRPr sz="24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accent4"/>
              </a:buClr>
              <a:buFont typeface="Arial" panose="020B0604020202020204" pitchFamily="34" charset="0"/>
              <a:buNone/>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 408. Copyright registration in general</a:t>
            </a:r>
          </a:p>
          <a:p>
            <a:r>
              <a:rPr lang="en-US" b="1" dirty="0" smtClean="0"/>
              <a:t>(</a:t>
            </a:r>
            <a:r>
              <a:rPr lang="en-US" b="1" dirty="0"/>
              <a:t>b) Deposit for Copyright Registration. </a:t>
            </a:r>
            <a:r>
              <a:rPr lang="en-US" dirty="0"/>
              <a:t>– Except as provided by subsection (c), the material deposited for registration shall include –</a:t>
            </a:r>
          </a:p>
          <a:p>
            <a:pPr marL="274320"/>
            <a:r>
              <a:rPr lang="en-US" b="1" dirty="0"/>
              <a:t>(1) </a:t>
            </a:r>
            <a:r>
              <a:rPr lang="en-US" dirty="0"/>
              <a:t>in the case of an unpublished work, one complete copy or phonorecord;</a:t>
            </a:r>
          </a:p>
          <a:p>
            <a:pPr marL="274320"/>
            <a:r>
              <a:rPr lang="en-US" b="1" dirty="0"/>
              <a:t>(2) </a:t>
            </a:r>
            <a:r>
              <a:rPr lang="en-US" dirty="0"/>
              <a:t>in the case of a published work, two complete copies or phonorecords of the best edition;</a:t>
            </a:r>
          </a:p>
          <a:p>
            <a:pPr marL="274320"/>
            <a:r>
              <a:rPr lang="en-US" b="1" dirty="0"/>
              <a:t>(3) </a:t>
            </a:r>
            <a:r>
              <a:rPr lang="en-US" dirty="0"/>
              <a:t>in the case of a work first published outside the United States, one complete copy or phonorecord as so published;</a:t>
            </a:r>
          </a:p>
          <a:p>
            <a:pPr marL="274320"/>
            <a:r>
              <a:rPr lang="en-US" b="1" dirty="0"/>
              <a:t>(4) </a:t>
            </a:r>
            <a:r>
              <a:rPr lang="en-US" dirty="0"/>
              <a:t>in the case of a contribution to a collective work, one complete copy of phonorecord of the best edition of the collective work.</a:t>
            </a:r>
          </a:p>
        </p:txBody>
      </p:sp>
    </p:spTree>
    <p:extLst>
      <p:ext uri="{BB962C8B-B14F-4D97-AF65-F5344CB8AC3E}">
        <p14:creationId xmlns:p14="http://schemas.microsoft.com/office/powerpoint/2010/main" val="133982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DEPOSIT ISSUE – SCOPE</a:t>
            </a:r>
          </a:p>
        </p:txBody>
      </p:sp>
      <p:sp>
        <p:nvSpPr>
          <p:cNvPr id="3" name="Content Placeholder 2"/>
          <p:cNvSpPr>
            <a:spLocks noGrp="1"/>
          </p:cNvSpPr>
          <p:nvPr>
            <p:ph idx="1"/>
          </p:nvPr>
        </p:nvSpPr>
        <p:spPr>
          <a:xfrm>
            <a:off x="571500" y="1432614"/>
            <a:ext cx="6557963" cy="5242695"/>
          </a:xfrm>
        </p:spPr>
        <p:txBody>
          <a:bodyPr>
            <a:normAutofit/>
          </a:bodyPr>
          <a:lstStyle/>
          <a:p>
            <a:pPr>
              <a:spcAft>
                <a:spcPts val="1200"/>
              </a:spcAft>
              <a:tabLst>
                <a:tab pos="6459538" algn="l"/>
              </a:tabLst>
            </a:pPr>
            <a:r>
              <a:rPr lang="en-US" b="1" i="1" dirty="0">
                <a:solidFill>
                  <a:schemeClr val="bg1"/>
                </a:solidFill>
              </a:rPr>
              <a:t>White-Smith</a:t>
            </a:r>
            <a:r>
              <a:rPr lang="en-US" b="1" dirty="0">
                <a:solidFill>
                  <a:schemeClr val="bg1"/>
                </a:solidFill>
              </a:rPr>
              <a:t> doctrine: </a:t>
            </a:r>
            <a:r>
              <a:rPr lang="en-US" dirty="0">
                <a:solidFill>
                  <a:schemeClr val="bg1"/>
                </a:solidFill>
              </a:rPr>
              <a:t>to constitute a “</a:t>
            </a:r>
            <a:r>
              <a:rPr lang="en-US" b="1" dirty="0">
                <a:solidFill>
                  <a:srgbClr val="FFB962"/>
                </a:solidFill>
                <a:cs typeface="Avenir Book"/>
              </a:rPr>
              <a:t>copy</a:t>
            </a:r>
            <a:r>
              <a:rPr lang="en-US" dirty="0">
                <a:solidFill>
                  <a:schemeClr val="bg1"/>
                </a:solidFill>
              </a:rPr>
              <a:t>,” there </a:t>
            </a:r>
            <a:br>
              <a:rPr lang="en-US" dirty="0">
                <a:solidFill>
                  <a:schemeClr val="bg1"/>
                </a:solidFill>
              </a:rPr>
            </a:br>
            <a:r>
              <a:rPr lang="en-US" dirty="0">
                <a:solidFill>
                  <a:schemeClr val="bg1"/>
                </a:solidFill>
              </a:rPr>
              <a:t>must be “a </a:t>
            </a:r>
            <a:r>
              <a:rPr lang="en-US" b="1" dirty="0">
                <a:solidFill>
                  <a:srgbClr val="FFB962"/>
                </a:solidFill>
                <a:cs typeface="Avenir Book"/>
              </a:rPr>
              <a:t>written</a:t>
            </a:r>
            <a:r>
              <a:rPr lang="en-US" b="1" dirty="0">
                <a:solidFill>
                  <a:schemeClr val="bg1"/>
                </a:solidFill>
              </a:rPr>
              <a:t> </a:t>
            </a:r>
            <a:r>
              <a:rPr lang="en-US" dirty="0">
                <a:solidFill>
                  <a:schemeClr val="bg1"/>
                </a:solidFill>
              </a:rPr>
              <a:t>or printed record of it in intelligible</a:t>
            </a:r>
            <a:r>
              <a:rPr lang="en-US" b="1" dirty="0">
                <a:solidFill>
                  <a:schemeClr val="bg1"/>
                </a:solidFill>
              </a:rPr>
              <a:t> </a:t>
            </a:r>
            <a:r>
              <a:rPr lang="en-US" b="1" dirty="0">
                <a:solidFill>
                  <a:srgbClr val="FFB962"/>
                </a:solidFill>
                <a:cs typeface="Avenir Book"/>
              </a:rPr>
              <a:t>notation</a:t>
            </a:r>
            <a:r>
              <a:rPr lang="en-US" dirty="0">
                <a:solidFill>
                  <a:schemeClr val="bg1"/>
                </a:solidFill>
              </a:rPr>
              <a:t>.” </a:t>
            </a:r>
            <a:r>
              <a:rPr lang="en-US" i="1" dirty="0">
                <a:solidFill>
                  <a:schemeClr val="bg1"/>
                </a:solidFill>
              </a:rPr>
              <a:t>White-Smith Music Publ’g Co. v. Apollo Co.</a:t>
            </a:r>
            <a:r>
              <a:rPr lang="en-US" dirty="0">
                <a:solidFill>
                  <a:schemeClr val="bg1"/>
                </a:solidFill>
              </a:rPr>
              <a:t>, 209 U.S. 1, 17–18 (1908).</a:t>
            </a:r>
          </a:p>
          <a:p>
            <a:pPr>
              <a:spcAft>
                <a:spcPts val="1200"/>
              </a:spcAft>
            </a:pPr>
            <a:r>
              <a:rPr lang="en-US" dirty="0">
                <a:solidFill>
                  <a:schemeClr val="bg1"/>
                </a:solidFill>
              </a:rPr>
              <a:t>A phonograph is not registerable as it is not a copy. </a:t>
            </a:r>
            <a:br>
              <a:rPr lang="en-US" dirty="0">
                <a:solidFill>
                  <a:schemeClr val="bg1"/>
                </a:solidFill>
              </a:rPr>
            </a:br>
            <a:r>
              <a:rPr lang="en-US" dirty="0">
                <a:solidFill>
                  <a:schemeClr val="bg1"/>
                </a:solidFill>
              </a:rPr>
              <a:t>37 C.F.R. §202.8(b) (1964)</a:t>
            </a:r>
          </a:p>
          <a:p>
            <a:pPr>
              <a:spcAft>
                <a:spcPts val="1200"/>
              </a:spcAft>
            </a:pPr>
            <a:r>
              <a:rPr lang="en-US" b="1" dirty="0">
                <a:solidFill>
                  <a:schemeClr val="bg1"/>
                </a:solidFill>
              </a:rPr>
              <a:t>Copyright Office’s 1961 Report of the Register: </a:t>
            </a:r>
            <a:r>
              <a:rPr lang="en-US" dirty="0">
                <a:solidFill>
                  <a:schemeClr val="bg1"/>
                </a:solidFill>
              </a:rPr>
              <a:t>Office acknowledged “</a:t>
            </a:r>
            <a:r>
              <a:rPr lang="en-US" b="1" dirty="0">
                <a:solidFill>
                  <a:srgbClr val="FFB962"/>
                </a:solidFill>
                <a:cs typeface="Avenir Book"/>
              </a:rPr>
              <a:t>transcription into written notation</a:t>
            </a:r>
            <a:r>
              <a:rPr lang="en-US" dirty="0">
                <a:solidFill>
                  <a:schemeClr val="bg1"/>
                </a:solidFill>
              </a:rPr>
              <a:t> required for deposit </a:t>
            </a:r>
            <a:r>
              <a:rPr lang="en-US" b="1" dirty="0">
                <a:solidFill>
                  <a:srgbClr val="FFB962"/>
                </a:solidFill>
                <a:cs typeface="Avenir Book"/>
              </a:rPr>
              <a:t>is difficult and expensive</a:t>
            </a:r>
            <a:r>
              <a:rPr lang="en-US" dirty="0">
                <a:solidFill>
                  <a:schemeClr val="bg1"/>
                </a:solidFill>
              </a:rPr>
              <a:t>.”</a:t>
            </a:r>
            <a:endParaRPr lang="en-US" u="sng" dirty="0">
              <a:solidFill>
                <a:schemeClr val="bg1"/>
              </a:solidFill>
            </a:endParaRPr>
          </a:p>
          <a:p>
            <a:r>
              <a:rPr lang="en-US" b="1" dirty="0">
                <a:solidFill>
                  <a:schemeClr val="bg1"/>
                </a:solidFill>
              </a:rPr>
              <a:t>1976 Act:</a:t>
            </a:r>
          </a:p>
          <a:p>
            <a:r>
              <a:rPr lang="en-US" dirty="0" smtClean="0">
                <a:solidFill>
                  <a:schemeClr val="bg1"/>
                </a:solidFill>
              </a:rPr>
              <a:t>Deposit </a:t>
            </a:r>
            <a:r>
              <a:rPr lang="en-US" dirty="0">
                <a:solidFill>
                  <a:schemeClr val="bg1"/>
                </a:solidFill>
              </a:rPr>
              <a:t>for Copyright Registration. </a:t>
            </a:r>
          </a:p>
          <a:p>
            <a:r>
              <a:rPr lang="en-US" dirty="0" smtClean="0">
                <a:solidFill>
                  <a:schemeClr val="bg1"/>
                </a:solidFill>
              </a:rPr>
              <a:t>In </a:t>
            </a:r>
            <a:r>
              <a:rPr lang="en-US" dirty="0">
                <a:solidFill>
                  <a:schemeClr val="bg1"/>
                </a:solidFill>
              </a:rPr>
              <a:t>the case of an unpublished work, one complete copy </a:t>
            </a:r>
            <a:r>
              <a:rPr lang="en-US" i="1" u="sng" dirty="0">
                <a:solidFill>
                  <a:schemeClr val="bg1"/>
                </a:solidFill>
              </a:rPr>
              <a:t>or</a:t>
            </a:r>
            <a:r>
              <a:rPr lang="en-US" dirty="0">
                <a:solidFill>
                  <a:schemeClr val="bg1"/>
                </a:solidFill>
              </a:rPr>
              <a:t> </a:t>
            </a:r>
            <a:r>
              <a:rPr lang="en-US" b="1" dirty="0">
                <a:solidFill>
                  <a:srgbClr val="FFB962"/>
                </a:solidFill>
                <a:cs typeface="Avenir Book"/>
              </a:rPr>
              <a:t>phonorecord</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7287" r="5751" b="3005"/>
          <a:stretch/>
        </p:blipFill>
        <p:spPr>
          <a:xfrm>
            <a:off x="7458098" y="1489766"/>
            <a:ext cx="3930197" cy="1844324"/>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098" y="3995899"/>
            <a:ext cx="3925867" cy="230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365334" y="6296869"/>
            <a:ext cx="926275" cy="338554"/>
          </a:xfrm>
          <a:prstGeom prst="rect">
            <a:avLst/>
          </a:prstGeom>
          <a:noFill/>
        </p:spPr>
        <p:txBody>
          <a:bodyPr wrap="square" rtlCol="0">
            <a:spAutoFit/>
          </a:bodyPr>
          <a:lstStyle/>
          <a:p>
            <a:r>
              <a:rPr lang="en-US" sz="1600" dirty="0">
                <a:solidFill>
                  <a:schemeClr val="bg1"/>
                </a:solidFill>
              </a:rPr>
              <a:t>Taurus</a:t>
            </a:r>
          </a:p>
        </p:txBody>
      </p:sp>
      <p:sp>
        <p:nvSpPr>
          <p:cNvPr id="7" name="TextBox 6"/>
          <p:cNvSpPr txBox="1"/>
          <p:nvPr/>
        </p:nvSpPr>
        <p:spPr>
          <a:xfrm>
            <a:off x="7365334" y="3332281"/>
            <a:ext cx="1177545" cy="338554"/>
          </a:xfrm>
          <a:prstGeom prst="rect">
            <a:avLst/>
          </a:prstGeom>
          <a:noFill/>
        </p:spPr>
        <p:txBody>
          <a:bodyPr wrap="square" rtlCol="0">
            <a:spAutoFit/>
          </a:bodyPr>
          <a:lstStyle/>
          <a:p>
            <a:r>
              <a:rPr lang="en-US" sz="1600" dirty="0">
                <a:solidFill>
                  <a:schemeClr val="bg1"/>
                </a:solidFill>
              </a:rPr>
              <a:t>Stairway</a:t>
            </a:r>
          </a:p>
        </p:txBody>
      </p:sp>
    </p:spTree>
    <p:extLst>
      <p:ext uri="{BB962C8B-B14F-4D97-AF65-F5344CB8AC3E}">
        <p14:creationId xmlns:p14="http://schemas.microsoft.com/office/powerpoint/2010/main" val="191296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DEPOSIT ISSUE – SOLUTION = REGISTER THE REMAINDER</a:t>
            </a:r>
          </a:p>
        </p:txBody>
      </p:sp>
      <p:sp>
        <p:nvSpPr>
          <p:cNvPr id="4" name="Rectangle 3">
            <a:extLst>
              <a:ext uri="{FF2B5EF4-FFF2-40B4-BE49-F238E27FC236}">
                <a16:creationId xmlns:a16="http://schemas.microsoft.com/office/drawing/2014/main" id="{89E9A093-4E9E-6C43-9D4E-6B72E0E6D31C}"/>
              </a:ext>
            </a:extLst>
          </p:cNvPr>
          <p:cNvSpPr/>
          <p:nvPr/>
        </p:nvSpPr>
        <p:spPr>
          <a:xfrm>
            <a:off x="571500" y="1553029"/>
            <a:ext cx="10691586" cy="4209142"/>
          </a:xfrm>
          <a:prstGeom prst="rect">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90334" y="1846092"/>
            <a:ext cx="8382732" cy="4355363"/>
          </a:xfrm>
        </p:spPr>
        <p:txBody>
          <a:bodyPr>
            <a:normAutofit/>
          </a:bodyPr>
          <a:lstStyle/>
          <a:p>
            <a:pPr>
              <a:lnSpc>
                <a:spcPct val="100000"/>
              </a:lnSpc>
            </a:pPr>
            <a:r>
              <a:rPr lang="en-US" dirty="0"/>
              <a:t>“While it is true that the ‘lead sheets’ often deposited in the case of such unpublished musical works did not capture all potentially copyrightable elements embodied in recordings of these songs, the proper solution is for an author to </a:t>
            </a:r>
            <a:r>
              <a:rPr lang="en-US" b="1" dirty="0">
                <a:solidFill>
                  <a:srgbClr val="FFB962"/>
                </a:solidFill>
                <a:cs typeface="Avenir Book"/>
              </a:rPr>
              <a:t>register the remainder material as a different version </a:t>
            </a:r>
            <a:r>
              <a:rPr lang="en-US" dirty="0"/>
              <a:t>of the work from the lead sheet, not for the court to expand the contours of a copyright registration beyond the scope of the deposit.” </a:t>
            </a:r>
          </a:p>
          <a:p>
            <a:pPr>
              <a:lnSpc>
                <a:spcPct val="100000"/>
              </a:lnSpc>
            </a:pPr>
            <a:endParaRPr lang="en-US" dirty="0"/>
          </a:p>
          <a:p>
            <a:pPr>
              <a:lnSpc>
                <a:spcPct val="100000"/>
              </a:lnSpc>
            </a:pPr>
            <a:endParaRPr lang="en-US" dirty="0"/>
          </a:p>
          <a:p>
            <a:pPr>
              <a:lnSpc>
                <a:spcPct val="100000"/>
              </a:lnSpc>
            </a:pPr>
            <a:r>
              <a:rPr lang="en-US" dirty="0"/>
              <a:t>– Copyright Office’s Amicus participation in</a:t>
            </a:r>
            <a:r>
              <a:rPr lang="en-US" b="1" dirty="0"/>
              <a:t> </a:t>
            </a:r>
            <a:r>
              <a:rPr lang="en-US" i="1" dirty="0"/>
              <a:t>Skidmore v. Led Zeppelin</a:t>
            </a:r>
            <a:r>
              <a:rPr lang="en-US" dirty="0"/>
              <a:t>, Nos. 16-56057 &amp; 16-56287 (9th Cir.) at 4.</a:t>
            </a:r>
          </a:p>
        </p:txBody>
      </p:sp>
    </p:spTree>
    <p:extLst>
      <p:ext uri="{BB962C8B-B14F-4D97-AF65-F5344CB8AC3E}">
        <p14:creationId xmlns:p14="http://schemas.microsoft.com/office/powerpoint/2010/main" val="26820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SHALL OVERCOME FOUND. V. RICHMOND ORG., INC.</a:t>
            </a:r>
          </a:p>
        </p:txBody>
      </p:sp>
      <p:pic>
        <p:nvPicPr>
          <p:cNvPr id="4" name="Picture 3"/>
          <p:cNvPicPr>
            <a:picLocks noChangeAspect="1"/>
          </p:cNvPicPr>
          <p:nvPr/>
        </p:nvPicPr>
        <p:blipFill>
          <a:blip r:embed="rId3"/>
          <a:stretch>
            <a:fillRect/>
          </a:stretch>
        </p:blipFill>
        <p:spPr>
          <a:xfrm>
            <a:off x="2674736" y="1158920"/>
            <a:ext cx="6759285" cy="3802098"/>
          </a:xfrm>
          <a:prstGeom prst="rect">
            <a:avLst/>
          </a:prstGeom>
        </p:spPr>
      </p:pic>
      <p:sp>
        <p:nvSpPr>
          <p:cNvPr id="5" name="TextBox 4"/>
          <p:cNvSpPr txBox="1"/>
          <p:nvPr/>
        </p:nvSpPr>
        <p:spPr>
          <a:xfrm>
            <a:off x="571500" y="5545164"/>
            <a:ext cx="3869870" cy="707886"/>
          </a:xfrm>
          <a:prstGeom prst="rect">
            <a:avLst/>
          </a:prstGeom>
          <a:noFill/>
        </p:spPr>
        <p:txBody>
          <a:bodyPr vert="horz" wrap="square" rtlCol="0">
            <a:spAutoFit/>
          </a:bodyPr>
          <a:lstStyle/>
          <a:p>
            <a:r>
              <a:rPr lang="en-US" sz="2000" dirty="0">
                <a:solidFill>
                  <a:schemeClr val="bg1"/>
                </a:solidFill>
              </a:rPr>
              <a:t>Substituting the word “shall” with “will” is “quintessentially trivial”</a:t>
            </a:r>
          </a:p>
        </p:txBody>
      </p:sp>
      <p:sp>
        <p:nvSpPr>
          <p:cNvPr id="6" name="TextBox 5">
            <a:extLst>
              <a:ext uri="{FF2B5EF4-FFF2-40B4-BE49-F238E27FC236}">
                <a16:creationId xmlns:a16="http://schemas.microsoft.com/office/drawing/2014/main" id="{52DFE7A9-8362-C349-8B64-D385CB804B82}"/>
              </a:ext>
            </a:extLst>
          </p:cNvPr>
          <p:cNvSpPr txBox="1"/>
          <p:nvPr/>
        </p:nvSpPr>
        <p:spPr>
          <a:xfrm>
            <a:off x="5147021" y="5391276"/>
            <a:ext cx="7213226" cy="1015663"/>
          </a:xfrm>
          <a:prstGeom prst="rect">
            <a:avLst/>
          </a:prstGeom>
          <a:noFill/>
        </p:spPr>
        <p:txBody>
          <a:bodyPr vert="horz" wrap="square" rtlCol="0">
            <a:spAutoFit/>
          </a:bodyPr>
          <a:lstStyle/>
          <a:p>
            <a:r>
              <a:rPr lang="en-US" sz="2000" dirty="0" smtClean="0">
                <a:solidFill>
                  <a:schemeClr val="bg1"/>
                </a:solidFill>
              </a:rPr>
              <a:t>“The </a:t>
            </a:r>
            <a:r>
              <a:rPr lang="en-US" sz="2000" dirty="0">
                <a:solidFill>
                  <a:schemeClr val="bg1"/>
                </a:solidFill>
              </a:rPr>
              <a:t>one-word change did not create a distinguishable variation. </a:t>
            </a:r>
            <a:r>
              <a:rPr lang="en-US" sz="2000" dirty="0" smtClean="0">
                <a:solidFill>
                  <a:schemeClr val="bg1"/>
                </a:solidFill>
              </a:rPr>
              <a:t> Any </a:t>
            </a:r>
            <a:r>
              <a:rPr lang="en-US" sz="2000" dirty="0">
                <a:solidFill>
                  <a:schemeClr val="bg1"/>
                </a:solidFill>
              </a:rPr>
              <a:t>finding to the contrary would substantially expand the scope of protection for derivative works.”</a:t>
            </a:r>
          </a:p>
        </p:txBody>
      </p:sp>
    </p:spTree>
    <p:extLst>
      <p:ext uri="{BB962C8B-B14F-4D97-AF65-F5344CB8AC3E}">
        <p14:creationId xmlns:p14="http://schemas.microsoft.com/office/powerpoint/2010/main" val="216155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ORIGINALITY – SKIDMORE V. LED ZEPPELIN</a:t>
            </a:r>
          </a:p>
        </p:txBody>
      </p:sp>
      <p:sp>
        <p:nvSpPr>
          <p:cNvPr id="5" name="Rectangle 4"/>
          <p:cNvSpPr/>
          <p:nvPr/>
        </p:nvSpPr>
        <p:spPr>
          <a:xfrm>
            <a:off x="4659632" y="1353445"/>
            <a:ext cx="6903472" cy="4943183"/>
          </a:xfrm>
          <a:prstGeom prst="rect">
            <a:avLst/>
          </a:prstGeom>
        </p:spPr>
        <p:txBody>
          <a:bodyPr wrap="square">
            <a:noAutofit/>
          </a:bodyPr>
          <a:lstStyle/>
          <a:p>
            <a:pPr>
              <a:spcBef>
                <a:spcPts val="1200"/>
              </a:spcBef>
            </a:pPr>
            <a:r>
              <a:rPr lang="en-US" sz="2000" dirty="0">
                <a:solidFill>
                  <a:schemeClr val="bg1"/>
                </a:solidFill>
                <a:ea typeface="SimSun" panose="02010600030101010101" pitchFamily="2" charset="-122"/>
                <a:cs typeface="Arial" panose="020B0604020202020204" pitchFamily="34" charset="0"/>
              </a:rPr>
              <a:t>Whether </a:t>
            </a:r>
            <a:r>
              <a:rPr lang="en-US" sz="2000" b="1" dirty="0">
                <a:solidFill>
                  <a:schemeClr val="accent6"/>
                </a:solidFill>
                <a:ea typeface="SimSun" panose="02010600030101010101" pitchFamily="2" charset="-122"/>
                <a:cs typeface="Arial" panose="020B0604020202020204" pitchFamily="34" charset="0"/>
              </a:rPr>
              <a:t>basic musical elements</a:t>
            </a:r>
            <a:r>
              <a:rPr lang="en-US" sz="2000" dirty="0">
                <a:solidFill>
                  <a:schemeClr val="bg1"/>
                </a:solidFill>
                <a:ea typeface="SimSun" panose="02010600030101010101" pitchFamily="2" charset="-122"/>
                <a:cs typeface="Arial" panose="020B0604020202020204" pitchFamily="34" charset="0"/>
              </a:rPr>
              <a:t>, such as a chord or chromatic scale, may ever be copyrightable, and whether the selection and arrangement of a small number of such elements can be entitled to only “thin” copyright protection</a:t>
            </a:r>
          </a:p>
          <a:p>
            <a:pPr marL="285750" indent="-285750">
              <a:spcBef>
                <a:spcPts val="1200"/>
              </a:spcBef>
              <a:buClr>
                <a:schemeClr val="accent6"/>
              </a:buClr>
              <a:buFont typeface="Arial" panose="020B0604020202020204" pitchFamily="34" charset="0"/>
              <a:buChar char="•"/>
            </a:pPr>
            <a:r>
              <a:rPr lang="en-US" sz="2000" dirty="0">
                <a:solidFill>
                  <a:schemeClr val="bg1"/>
                </a:solidFill>
                <a:ea typeface="SimSun" panose="02010600030101010101" pitchFamily="2" charset="-122"/>
                <a:cs typeface="Arial" panose="020B0604020202020204" pitchFamily="34" charset="0"/>
              </a:rPr>
              <a:t>“Standard elements such as arpeggios (</a:t>
            </a:r>
            <a:r>
              <a:rPr lang="en-US" sz="2000" i="1" dirty="0">
                <a:solidFill>
                  <a:schemeClr val="bg1"/>
                </a:solidFill>
                <a:ea typeface="SimSun" panose="02010600030101010101" pitchFamily="2" charset="-122"/>
                <a:cs typeface="Arial" panose="020B0604020202020204" pitchFamily="34" charset="0"/>
              </a:rPr>
              <a:t>i.e</a:t>
            </a:r>
            <a:r>
              <a:rPr lang="en-US" sz="2000" dirty="0">
                <a:solidFill>
                  <a:schemeClr val="bg1"/>
                </a:solidFill>
                <a:ea typeface="SimSun" panose="02010600030101010101" pitchFamily="2" charset="-122"/>
                <a:cs typeface="Arial" panose="020B0604020202020204" pitchFamily="34" charset="0"/>
              </a:rPr>
              <a:t>., notes of a chord played in sequence) or chromatic scales can never be independently protectable under copyright law.”</a:t>
            </a:r>
          </a:p>
          <a:p>
            <a:pPr marL="285750" indent="-285750">
              <a:spcBef>
                <a:spcPts val="1200"/>
              </a:spcBef>
              <a:buClr>
                <a:schemeClr val="accent6"/>
              </a:buClr>
              <a:buFont typeface="Arial" panose="020B0604020202020204" pitchFamily="34" charset="0"/>
              <a:buChar char="•"/>
            </a:pPr>
            <a:r>
              <a:rPr lang="en-US" sz="2000" dirty="0">
                <a:solidFill>
                  <a:schemeClr val="bg1"/>
                </a:solidFill>
                <a:ea typeface="SimSun" panose="02010600030101010101" pitchFamily="2" charset="-122"/>
                <a:cs typeface="Arial" panose="020B0604020202020204" pitchFamily="34" charset="0"/>
              </a:rPr>
              <a:t>Selection and arrangement of </a:t>
            </a:r>
            <a:r>
              <a:rPr lang="en-US" sz="2000" dirty="0" err="1">
                <a:solidFill>
                  <a:schemeClr val="bg1"/>
                </a:solidFill>
                <a:ea typeface="SimSun" panose="02010600030101010101" pitchFamily="2" charset="-122"/>
                <a:cs typeface="Arial" panose="020B0604020202020204" pitchFamily="34" charset="0"/>
              </a:rPr>
              <a:t>uncopyrightable</a:t>
            </a:r>
            <a:r>
              <a:rPr lang="en-US" sz="2000" dirty="0">
                <a:solidFill>
                  <a:schemeClr val="bg1"/>
                </a:solidFill>
                <a:ea typeface="SimSun" panose="02010600030101010101" pitchFamily="2" charset="-122"/>
                <a:cs typeface="Arial" panose="020B0604020202020204" pitchFamily="34" charset="0"/>
              </a:rPr>
              <a:t> elements can be protectable, “but such arrangements do not provide a copyright in the standard elements themselves.”</a:t>
            </a:r>
          </a:p>
          <a:p>
            <a:pPr marL="285750" indent="-285750">
              <a:spcBef>
                <a:spcPts val="1200"/>
              </a:spcBef>
              <a:buClr>
                <a:schemeClr val="accent6"/>
              </a:buClr>
              <a:buFont typeface="Arial" panose="020B0604020202020204" pitchFamily="34" charset="0"/>
              <a:buChar char="•"/>
            </a:pPr>
            <a:r>
              <a:rPr lang="en-US" sz="2000" b="1" dirty="0">
                <a:solidFill>
                  <a:schemeClr val="accent6"/>
                </a:solidFill>
                <a:ea typeface="SimSun" panose="02010600030101010101" pitchFamily="2" charset="-122"/>
                <a:cs typeface="Arial" panose="020B0604020202020204" pitchFamily="34" charset="0"/>
              </a:rPr>
              <a:t>Thin copyright </a:t>
            </a:r>
            <a:r>
              <a:rPr lang="en-US" sz="2000" dirty="0">
                <a:solidFill>
                  <a:schemeClr val="bg1"/>
                </a:solidFill>
                <a:ea typeface="SimSun" panose="02010600030101010101" pitchFamily="2" charset="-122"/>
                <a:cs typeface="Arial" panose="020B0604020202020204" pitchFamily="34" charset="0"/>
              </a:rPr>
              <a:t>– applies when “author’s original contribution consists only of an arrangement of a small number of conventional elements”</a:t>
            </a:r>
          </a:p>
        </p:txBody>
      </p:sp>
      <p:pic>
        <p:nvPicPr>
          <p:cNvPr id="7" name="Picture 6"/>
          <p:cNvPicPr>
            <a:picLocks noChangeAspect="1"/>
          </p:cNvPicPr>
          <p:nvPr/>
        </p:nvPicPr>
        <p:blipFill rotWithShape="1">
          <a:blip r:embed="rId3"/>
          <a:srcRect l="6564" r="5562"/>
          <a:stretch/>
        </p:blipFill>
        <p:spPr>
          <a:xfrm>
            <a:off x="720762" y="1446045"/>
            <a:ext cx="3343331" cy="4720783"/>
          </a:xfrm>
          <a:prstGeom prst="rect">
            <a:avLst/>
          </a:prstGeom>
          <a:ln>
            <a:solidFill>
              <a:schemeClr val="accent1"/>
            </a:solidFill>
          </a:ln>
        </p:spPr>
      </p:pic>
    </p:spTree>
    <p:extLst>
      <p:ext uri="{BB962C8B-B14F-4D97-AF65-F5344CB8AC3E}">
        <p14:creationId xmlns:p14="http://schemas.microsoft.com/office/powerpoint/2010/main" val="243350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INFRINGEMENT – MUSICAL WORKS</a:t>
            </a:r>
          </a:p>
        </p:txBody>
      </p:sp>
      <p:pic>
        <p:nvPicPr>
          <p:cNvPr id="5" name="Picture 4"/>
          <p:cNvPicPr>
            <a:picLocks noChangeAspect="1"/>
          </p:cNvPicPr>
          <p:nvPr/>
        </p:nvPicPr>
        <p:blipFill>
          <a:blip r:embed="rId3"/>
          <a:stretch>
            <a:fillRect/>
          </a:stretch>
        </p:blipFill>
        <p:spPr>
          <a:xfrm>
            <a:off x="4200099" y="1358427"/>
            <a:ext cx="3318510" cy="1981200"/>
          </a:xfrm>
          <a:prstGeom prst="rect">
            <a:avLst/>
          </a:prstGeom>
        </p:spPr>
      </p:pic>
      <p:pic>
        <p:nvPicPr>
          <p:cNvPr id="12" name="Picture 11"/>
          <p:cNvPicPr>
            <a:picLocks noChangeAspect="1"/>
          </p:cNvPicPr>
          <p:nvPr/>
        </p:nvPicPr>
        <p:blipFill rotWithShape="1">
          <a:blip r:embed="rId4"/>
          <a:srcRect l="10711" t="15755" r="60492" b="23433"/>
          <a:stretch/>
        </p:blipFill>
        <p:spPr bwMode="auto">
          <a:xfrm>
            <a:off x="7930476" y="1358429"/>
            <a:ext cx="3300274" cy="1960129"/>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095" y="3724095"/>
            <a:ext cx="3072384" cy="25709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0479" y="3724095"/>
            <a:ext cx="3437001" cy="2610231"/>
          </a:xfrm>
          <a:prstGeom prst="rect">
            <a:avLst/>
          </a:prstGeom>
          <a:noFill/>
        </p:spPr>
      </p:pic>
      <p:sp>
        <p:nvSpPr>
          <p:cNvPr id="6" name="TextBox 5"/>
          <p:cNvSpPr txBox="1"/>
          <p:nvPr/>
        </p:nvSpPr>
        <p:spPr>
          <a:xfrm>
            <a:off x="571500" y="2226378"/>
            <a:ext cx="3216729" cy="646331"/>
          </a:xfrm>
          <a:prstGeom prst="rect">
            <a:avLst/>
          </a:prstGeom>
          <a:noFill/>
        </p:spPr>
        <p:txBody>
          <a:bodyPr wrap="square" rtlCol="0">
            <a:spAutoFit/>
          </a:bodyPr>
          <a:lstStyle/>
          <a:p>
            <a:r>
              <a:rPr lang="en-US" sz="2400" dirty="0">
                <a:solidFill>
                  <a:schemeClr val="bg1"/>
                </a:solidFill>
              </a:rPr>
              <a:t>	</a:t>
            </a:r>
            <a:r>
              <a:rPr lang="en-US" sz="3600" dirty="0">
                <a:solidFill>
                  <a:schemeClr val="bg1"/>
                </a:solidFill>
              </a:rPr>
              <a:t>Lyrics</a:t>
            </a:r>
          </a:p>
        </p:txBody>
      </p:sp>
      <p:pic>
        <p:nvPicPr>
          <p:cNvPr id="18" name="Picture 17"/>
          <p:cNvPicPr>
            <a:picLocks/>
          </p:cNvPicPr>
          <p:nvPr/>
        </p:nvPicPr>
        <p:blipFill>
          <a:blip r:embed="rId7"/>
          <a:stretch>
            <a:fillRect/>
          </a:stretch>
        </p:blipFill>
        <p:spPr>
          <a:xfrm>
            <a:off x="764643" y="3724092"/>
            <a:ext cx="3083052" cy="2569225"/>
          </a:xfrm>
          <a:prstGeom prst="rect">
            <a:avLst/>
          </a:prstGeom>
        </p:spPr>
      </p:pic>
    </p:spTree>
    <p:extLst>
      <p:ext uri="{BB962C8B-B14F-4D97-AF65-F5344CB8AC3E}">
        <p14:creationId xmlns:p14="http://schemas.microsoft.com/office/powerpoint/2010/main" val="200720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pyright Office 201809">
      <a:dk1>
        <a:srgbClr val="000000"/>
      </a:dk1>
      <a:lt1>
        <a:srgbClr val="FFFFFF"/>
      </a:lt1>
      <a:dk2>
        <a:srgbClr val="003A57"/>
      </a:dk2>
      <a:lt2>
        <a:srgbClr val="E7E6E6"/>
      </a:lt2>
      <a:accent1>
        <a:srgbClr val="003A57"/>
      </a:accent1>
      <a:accent2>
        <a:srgbClr val="4477B7"/>
      </a:accent2>
      <a:accent3>
        <a:srgbClr val="4F5B6E"/>
      </a:accent3>
      <a:accent4>
        <a:srgbClr val="F46D62"/>
      </a:accent4>
      <a:accent5>
        <a:srgbClr val="FFB962"/>
      </a:accent5>
      <a:accent6>
        <a:srgbClr val="FFB962"/>
      </a:accent6>
      <a:hlink>
        <a:srgbClr val="4477B6"/>
      </a:hlink>
      <a:folHlink>
        <a:srgbClr val="4F5B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pyright Office 201809">
    <a:dk1>
      <a:srgbClr val="000000"/>
    </a:dk1>
    <a:lt1>
      <a:srgbClr val="FFFFFF"/>
    </a:lt1>
    <a:dk2>
      <a:srgbClr val="003A57"/>
    </a:dk2>
    <a:lt2>
      <a:srgbClr val="E7E6E6"/>
    </a:lt2>
    <a:accent1>
      <a:srgbClr val="003A57"/>
    </a:accent1>
    <a:accent2>
      <a:srgbClr val="4477B7"/>
    </a:accent2>
    <a:accent3>
      <a:srgbClr val="4F5B6E"/>
    </a:accent3>
    <a:accent4>
      <a:srgbClr val="F46D62"/>
    </a:accent4>
    <a:accent5>
      <a:srgbClr val="FFB962"/>
    </a:accent5>
    <a:accent6>
      <a:srgbClr val="FFB962"/>
    </a:accent6>
    <a:hlink>
      <a:srgbClr val="4477B6"/>
    </a:hlink>
    <a:folHlink>
      <a:srgbClr val="4F5B6E"/>
    </a:folHlink>
  </a:clrScheme>
</a:themeOverride>
</file>

<file path=docProps/app.xml><?xml version="1.0" encoding="utf-8"?>
<Properties xmlns="http://schemas.openxmlformats.org/officeDocument/2006/extended-properties" xmlns:vt="http://schemas.openxmlformats.org/officeDocument/2006/docPropsVTypes">
  <Template/>
  <TotalTime>23023</TotalTime>
  <Words>995</Words>
  <Application>Microsoft Office PowerPoint</Application>
  <PresentationFormat>Widescreen</PresentationFormat>
  <Paragraphs>79</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 Regular</vt:lpstr>
      <vt:lpstr>Avenir Book</vt:lpstr>
      <vt:lpstr>PingFang SC Regular</vt:lpstr>
      <vt:lpstr>SimSun</vt:lpstr>
      <vt:lpstr>Arial</vt:lpstr>
      <vt:lpstr>Cambria</vt:lpstr>
      <vt:lpstr>Tahoma</vt:lpstr>
      <vt:lpstr>Office Theme</vt:lpstr>
      <vt:lpstr>PowerPoint Presentation</vt:lpstr>
      <vt:lpstr>WHAT IS COPYRIGHTABLE?</vt:lpstr>
      <vt:lpstr>MUSICAL WORKS AND SOUND RECORDINGS</vt:lpstr>
      <vt:lpstr>DEPOSIT ISSUE – COMPLETE COPY</vt:lpstr>
      <vt:lpstr>DEPOSIT ISSUE – SCOPE</vt:lpstr>
      <vt:lpstr>DEPOSIT ISSUE – SOLUTION = REGISTER THE REMAINDER</vt:lpstr>
      <vt:lpstr>WE SHALL OVERCOME FOUND. V. RICHMOND ORG., INC.</vt:lpstr>
      <vt:lpstr>ORIGINALITY – SKIDMORE V. LED ZEPPELIN</vt:lpstr>
      <vt:lpstr>INFRINGEMENT – MUSICAL WORKS</vt:lpstr>
      <vt:lpstr>INFRINGEMENT – MUSICAL WORKS</vt:lpstr>
      <vt:lpstr>INFRINGEMENT – SOUND RECORDING</vt:lpstr>
    </vt:vector>
  </TitlesOfParts>
  <Company>The Library of Congress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 Presentation</dc:title>
  <dc:creator>Gustave Schlesier</dc:creator>
  <cp:lastModifiedBy>John</cp:lastModifiedBy>
  <cp:revision>957</cp:revision>
  <cp:lastPrinted>2020-01-28T23:11:57Z</cp:lastPrinted>
  <dcterms:created xsi:type="dcterms:W3CDTF">2018-06-15T20:35:33Z</dcterms:created>
  <dcterms:modified xsi:type="dcterms:W3CDTF">2020-03-05T14:40:38Z</dcterms:modified>
</cp:coreProperties>
</file>