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6807E-C4C7-4F0E-987E-7639D1C00C4A}" type="datetimeFigureOut">
              <a:rPr lang="en-US" smtClean="0"/>
              <a:t>2/10/2013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8387D-FEDE-47ED-8BE2-82B8FA1F6A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27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08387D-FEDE-47ED-8BE2-82B8FA1F6A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84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29F2FFC-7C4D-42ED-827F-FED0DB04FCFE}" type="datetimeFigureOut">
              <a:rPr lang="en-US" smtClean="0"/>
              <a:t>2/9/2013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8D22958-60D5-4AF2-AE5C-B9BE26DB1B9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Minimalist, but Real Interconnection Regime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Jim Speta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Northwestern Law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Digital Broadband Migration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February 2013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6216134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Northwestern Law</a:t>
            </a:r>
            <a:endParaRPr lang="en-US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044821"/>
            <a:ext cx="18669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353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Premises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Interconnection denials are possible, and can be harmful</a:t>
            </a:r>
          </a:p>
          <a:p>
            <a:pPr lvl="1"/>
            <a:r>
              <a:rPr lang="en-US" dirty="0" smtClean="0"/>
              <a:t>Economic, noneconomic, and technical concerns</a:t>
            </a:r>
          </a:p>
          <a:p>
            <a:r>
              <a:rPr lang="en-US" dirty="0" smtClean="0"/>
              <a:t>Denials have proved to be relatively rare</a:t>
            </a:r>
          </a:p>
          <a:p>
            <a:pPr lvl="1"/>
            <a:r>
              <a:rPr lang="en-US" dirty="0" smtClean="0"/>
              <a:t>Loss of service even rarer</a:t>
            </a:r>
          </a:p>
          <a:p>
            <a:r>
              <a:rPr lang="en-US" dirty="0" smtClean="0"/>
              <a:t>Other background rules are inadequate</a:t>
            </a:r>
          </a:p>
          <a:p>
            <a:pPr lvl="1"/>
            <a:r>
              <a:rPr lang="en-US" dirty="0" smtClean="0"/>
              <a:t>Antitrust</a:t>
            </a:r>
          </a:p>
          <a:p>
            <a:pPr lvl="1"/>
            <a:r>
              <a:rPr lang="en-US" dirty="0" smtClean="0"/>
              <a:t>Undue discrimination</a:t>
            </a:r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5" y="6175375"/>
            <a:ext cx="31464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008190"/>
            <a:ext cx="1865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3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Interconnection is not unbundling/wholesaling</a:t>
            </a:r>
          </a:p>
          <a:p>
            <a:r>
              <a:rPr lang="en-US" dirty="0" smtClean="0"/>
              <a:t>Interconnection is not completely separate from discrimination</a:t>
            </a:r>
          </a:p>
          <a:p>
            <a:r>
              <a:rPr lang="en-US" dirty="0" smtClean="0"/>
              <a:t>But, one can define a different rule for interconnection and nondiscrimination rules</a:t>
            </a:r>
          </a:p>
          <a:p>
            <a:pPr lvl="1"/>
            <a:r>
              <a:rPr lang="en-US" dirty="0" smtClean="0"/>
              <a:t>While gaming is possible, one can usefully divide the categories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36553"/>
            <a:ext cx="31464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0254" y="6019800"/>
            <a:ext cx="1865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455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Internet carriers must interconnect directly or indirectly</a:t>
            </a:r>
          </a:p>
          <a:p>
            <a:pPr lvl="1"/>
            <a:r>
              <a:rPr lang="en-US" dirty="0" smtClean="0"/>
              <a:t>Internet carriers are companies that offer Internet access or transport to the “public”</a:t>
            </a:r>
          </a:p>
          <a:p>
            <a:pPr lvl="1"/>
            <a:r>
              <a:rPr lang="en-US" dirty="0" smtClean="0"/>
              <a:t>Indirect connection is a defense to any claim of denial of direct interconnection</a:t>
            </a:r>
          </a:p>
          <a:p>
            <a:r>
              <a:rPr lang="en-US" dirty="0" smtClean="0"/>
              <a:t>A termination of interconnection that will result in the loss of service to end users must be noticed</a:t>
            </a:r>
          </a:p>
          <a:p>
            <a:r>
              <a:rPr lang="en-US" dirty="0" smtClean="0"/>
              <a:t>Complaints about terms of interconnection are nondiscrimination claims, intervention requires finding of foreclosure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03808"/>
            <a:ext cx="31464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949" y="6019800"/>
            <a:ext cx="1865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34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Possible gaming by exclusive deals</a:t>
            </a:r>
          </a:p>
          <a:p>
            <a:r>
              <a:rPr lang="en-US" dirty="0" smtClean="0"/>
              <a:t>Proprietary CDNs</a:t>
            </a:r>
          </a:p>
          <a:p>
            <a:r>
              <a:rPr lang="en-US" dirty="0" smtClean="0"/>
              <a:t>Standards of foreclosure proof</a:t>
            </a:r>
          </a:p>
          <a:p>
            <a:pPr lvl="1"/>
            <a:r>
              <a:rPr lang="en-US" dirty="0" smtClean="0"/>
              <a:t>Antitrust standard in administrative setting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" y="6208357"/>
            <a:ext cx="3146425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8687" y="6075528"/>
            <a:ext cx="18653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666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82</TotalTime>
  <Words>182</Words>
  <Application>Microsoft Office PowerPoint</Application>
  <PresentationFormat>On-screen Show (4:3)</PresentationFormat>
  <Paragraphs>31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A Minimalist, but Real Interconnection Regime</vt:lpstr>
      <vt:lpstr>Three Premises</vt:lpstr>
      <vt:lpstr>Three Building Blocks</vt:lpstr>
      <vt:lpstr>Three Rules</vt:lpstr>
      <vt:lpstr>Three Problems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Minimalist, but Real Interconnection Regime</dc:title>
  <dc:creator>jsp381</dc:creator>
  <cp:lastModifiedBy>jsp381</cp:lastModifiedBy>
  <cp:revision>7</cp:revision>
  <dcterms:created xsi:type="dcterms:W3CDTF">2013-02-10T04:55:42Z</dcterms:created>
  <dcterms:modified xsi:type="dcterms:W3CDTF">2013-02-10T06:18:12Z</dcterms:modified>
</cp:coreProperties>
</file>