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3" r:id="rId2"/>
    <p:sldId id="265" r:id="rId3"/>
    <p:sldId id="266" r:id="rId4"/>
    <p:sldId id="267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E6D1D6-D3BE-42A0-9B55-B3972060B1A1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9F343-D7B8-448C-9E63-7B7F93705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99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4DED4-72E5-4EB7-B3E4-AB66A1CCF1E7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48DF-8D2A-44D7-8E22-2381970C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333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4DED4-72E5-4EB7-B3E4-AB66A1CCF1E7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48DF-8D2A-44D7-8E22-2381970C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632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4DED4-72E5-4EB7-B3E4-AB66A1CCF1E7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48DF-8D2A-44D7-8E22-2381970C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61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4DED4-72E5-4EB7-B3E4-AB66A1CCF1E7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48DF-8D2A-44D7-8E22-2381970C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1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4DED4-72E5-4EB7-B3E4-AB66A1CCF1E7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48DF-8D2A-44D7-8E22-2381970C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85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4DED4-72E5-4EB7-B3E4-AB66A1CCF1E7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48DF-8D2A-44D7-8E22-2381970C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78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4DED4-72E5-4EB7-B3E4-AB66A1CCF1E7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48DF-8D2A-44D7-8E22-2381970C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794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4DED4-72E5-4EB7-B3E4-AB66A1CCF1E7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48DF-8D2A-44D7-8E22-2381970C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179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4DED4-72E5-4EB7-B3E4-AB66A1CCF1E7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48DF-8D2A-44D7-8E22-2381970C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71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4" y="273054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4DED4-72E5-4EB7-B3E4-AB66A1CCF1E7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48DF-8D2A-44D7-8E22-2381970C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017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4DED4-72E5-4EB7-B3E4-AB66A1CCF1E7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448DF-8D2A-44D7-8E22-2381970C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68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4DED4-72E5-4EB7-B3E4-AB66A1CCF1E7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448DF-8D2A-44D7-8E22-2381970C3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9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80035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2200" b="1" cap="all" dirty="0"/>
              <a:t>From the Public Switched Telephone Network to the 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b="1" cap="all" dirty="0"/>
              <a:t>Public Digital Communications Network: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b="1" dirty="0" smtClean="0"/>
              <a:t>The </a:t>
            </a:r>
            <a:r>
              <a:rPr lang="en-US" sz="2200" b="1" dirty="0"/>
              <a:t>Role of Interconnection, Interoperability, Universal Service and Innovation at the Edge in the Digital </a:t>
            </a:r>
            <a:r>
              <a:rPr lang="en-US" sz="2200" b="1" dirty="0" smtClean="0"/>
              <a:t>Revolution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b="1" cap="small" dirty="0"/>
              <a:t> 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b="1" dirty="0"/>
              <a:t>Mark </a:t>
            </a:r>
            <a:r>
              <a:rPr lang="en-US" sz="2700" b="1" dirty="0" smtClean="0"/>
              <a:t>Cooper</a:t>
            </a:r>
            <a:br>
              <a:rPr lang="en-US" sz="2700" b="1" dirty="0" smtClean="0"/>
            </a:br>
            <a:r>
              <a:rPr lang="en-US" sz="2700" b="1" dirty="0"/>
              <a:t/>
            </a:r>
            <a:br>
              <a:rPr lang="en-US" sz="2700" b="1" dirty="0"/>
            </a:br>
            <a:r>
              <a:rPr lang="en-US" sz="2700" dirty="0"/>
              <a:t/>
            </a:r>
            <a:br>
              <a:rPr lang="en-US" sz="2700" dirty="0"/>
            </a:br>
            <a:r>
              <a:rPr lang="en-US" sz="2000" dirty="0" smtClean="0"/>
              <a:t>I</a:t>
            </a:r>
            <a:r>
              <a:rPr lang="en-US" sz="2000" b="1" dirty="0" smtClean="0"/>
              <a:t>nterconnection </a:t>
            </a:r>
            <a:r>
              <a:rPr lang="en-US" sz="2000" b="1" dirty="0"/>
              <a:t>Policy for the Internet Age,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dirty="0"/>
              <a:t>The Digital Broadband Migration: The Future of Internet-Enabled Innovation, 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dirty="0"/>
              <a:t>Silicon Flatirons, February 10-11, 2013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59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7" y="819150"/>
            <a:ext cx="7143751" cy="521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293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574" y="387804"/>
            <a:ext cx="7124700" cy="6127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961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506142"/>
            <a:ext cx="9309100" cy="38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813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034779"/>
            <a:ext cx="9150351" cy="2788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412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163242"/>
            <a:ext cx="9275233" cy="4531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6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8</Words>
  <Application>Microsoft Office PowerPoint</Application>
  <PresentationFormat>On-screen Show (4:3)</PresentationFormat>
  <Paragraphs>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From the Public Switched Telephone Network to the  Public Digital Communications Network:  The Role of Interconnection, Interoperability, Universal Service and Innovation at the Edge in the Digital Revolution   Mark Cooper   Interconnection Policy for the Internet Age, The Digital Broadband Migration: The Future of Internet-Enabled Innovation,  Silicon Flatirons, February 10-11, 2013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Maturation Challenges of Industrial Revolutions</dc:title>
  <dc:creator>Mark II</dc:creator>
  <cp:lastModifiedBy>Mark II</cp:lastModifiedBy>
  <cp:revision>10</cp:revision>
  <dcterms:created xsi:type="dcterms:W3CDTF">2013-02-07T11:45:03Z</dcterms:created>
  <dcterms:modified xsi:type="dcterms:W3CDTF">2013-02-10T19:00:01Z</dcterms:modified>
</cp:coreProperties>
</file>