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8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1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8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6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2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5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3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6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9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293D5-9ED9-4D42-99AE-6A541D7F4A47}" type="datetimeFigureOut">
              <a:rPr lang="en-US" smtClean="0"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21E91-FBFE-E749-8373-D5FED9E7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7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CONVERGENCE!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Vint</a:t>
            </a:r>
            <a:r>
              <a:rPr lang="en-US" dirty="0" smtClean="0"/>
              <a:t> Cerf</a:t>
            </a:r>
          </a:p>
          <a:p>
            <a:r>
              <a:rPr lang="en-US" dirty="0" smtClean="0"/>
              <a:t>Google</a:t>
            </a:r>
          </a:p>
          <a:p>
            <a:r>
              <a:rPr lang="en-US" dirty="0" smtClean="0"/>
              <a:t>February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66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POTS vanish?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1976 FCC Brief on Computer and Communications Convergence (Wiley)</a:t>
            </a:r>
          </a:p>
          <a:p>
            <a:r>
              <a:rPr lang="en-US" dirty="0" err="1" smtClean="0"/>
              <a:t>Wireline</a:t>
            </a:r>
            <a:r>
              <a:rPr lang="en-US" dirty="0" smtClean="0"/>
              <a:t> is eroding. Replaced by cable/fiber</a:t>
            </a:r>
          </a:p>
          <a:p>
            <a:r>
              <a:rPr lang="en-US" dirty="0" smtClean="0"/>
              <a:t>Wireless is gaining.</a:t>
            </a:r>
          </a:p>
          <a:p>
            <a:r>
              <a:rPr lang="en-US" dirty="0" smtClean="0"/>
              <a:t>Remnants of wired POTS will be around along with wireless for at least two decades more.</a:t>
            </a:r>
          </a:p>
          <a:p>
            <a:r>
              <a:rPr lang="en-US" dirty="0" smtClean="0"/>
              <a:t>Major indicator will be VOIP used to link POTS calls rather than other way around.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94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speed IP interconnection is becoming a driver. Peering terms will evolve. 100G+</a:t>
            </a:r>
          </a:p>
          <a:p>
            <a:r>
              <a:rPr lang="en-US" dirty="0" smtClean="0"/>
              <a:t>P2P “calls” will vie for market share (Skype, etc.) </a:t>
            </a:r>
          </a:p>
          <a:p>
            <a:r>
              <a:rPr lang="en-US" dirty="0" smtClean="0"/>
              <a:t>ENUM may re-appear (important signal). LTE and IPv6 end-to-end open new possibilities.</a:t>
            </a:r>
          </a:p>
          <a:p>
            <a:r>
              <a:rPr lang="en-US" dirty="0" smtClean="0"/>
              <a:t>Conferencing will move towards IP-based services (</a:t>
            </a:r>
            <a:r>
              <a:rPr lang="en-US" dirty="0" err="1" smtClean="0"/>
              <a:t>Gotomeeting</a:t>
            </a:r>
            <a:r>
              <a:rPr lang="en-US" dirty="0" smtClean="0"/>
              <a:t>, hangouts, etc.)</a:t>
            </a:r>
          </a:p>
        </p:txBody>
      </p:sp>
    </p:spTree>
    <p:extLst>
      <p:ext uri="{BB962C8B-B14F-4D97-AF65-F5344CB8AC3E}">
        <p14:creationId xmlns:p14="http://schemas.microsoft.com/office/powerpoint/2010/main" val="442165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still vital – but arguments over QOS may diminish with increased bandwidth.</a:t>
            </a:r>
          </a:p>
          <a:p>
            <a:r>
              <a:rPr lang="en-US" dirty="0" smtClean="0"/>
              <a:t>BITAG can opine but SDOs will drive.</a:t>
            </a:r>
          </a:p>
          <a:p>
            <a:r>
              <a:rPr lang="en-US" dirty="0" smtClean="0"/>
              <a:t>Transcoding will be painful and may lead to adoption of more common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and Public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IP-based solutions can be far better than conventional 911</a:t>
            </a:r>
          </a:p>
          <a:p>
            <a:pPr lvl="1"/>
            <a:r>
              <a:rPr lang="en-US" dirty="0" smtClean="0"/>
              <a:t>Detailed location information (in-building, possible sensing of local conditions…)</a:t>
            </a:r>
          </a:p>
          <a:p>
            <a:r>
              <a:rPr lang="en-US" dirty="0" smtClean="0"/>
              <a:t>Improvements in Public Safety Communications (</a:t>
            </a:r>
            <a:r>
              <a:rPr lang="en-US" dirty="0" err="1" smtClean="0"/>
              <a:t>cf</a:t>
            </a:r>
            <a:r>
              <a:rPr lang="en-US" dirty="0" smtClean="0"/>
              <a:t>: NIST VCAT Report)</a:t>
            </a:r>
          </a:p>
          <a:p>
            <a:r>
              <a:rPr lang="en-US" dirty="0" smtClean="0"/>
              <a:t>Captions independently manipulated, translated, etc.</a:t>
            </a:r>
          </a:p>
          <a:p>
            <a:r>
              <a:rPr lang="en-US" dirty="0" smtClean="0"/>
              <a:t>Crowd-sourced assistance</a:t>
            </a:r>
          </a:p>
          <a:p>
            <a:r>
              <a:rPr lang="en-US" dirty="0" smtClean="0"/>
              <a:t>Improved speech recognition and generation</a:t>
            </a:r>
          </a:p>
          <a:p>
            <a:r>
              <a:rPr lang="en-US" dirty="0" smtClean="0"/>
              <a:t>Richer range of multimedia entertainment options</a:t>
            </a:r>
          </a:p>
        </p:txBody>
      </p:sp>
    </p:spTree>
    <p:extLst>
      <p:ext uri="{BB962C8B-B14F-4D97-AF65-F5344CB8AC3E}">
        <p14:creationId xmlns:p14="http://schemas.microsoft.com/office/powerpoint/2010/main" val="2513275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Edge devices, servers and clouds must become more robust and resistant</a:t>
            </a:r>
          </a:p>
          <a:p>
            <a:r>
              <a:rPr lang="en-US" dirty="0" smtClean="0"/>
              <a:t>Browsers and Operating Systems need serious work</a:t>
            </a:r>
          </a:p>
          <a:p>
            <a:r>
              <a:rPr lang="en-US" dirty="0" smtClean="0"/>
              <a:t>Intermediaries need to protect their infrastructure and defend against DOS but apps operators should defend against malware that attacks at application layer.</a:t>
            </a:r>
          </a:p>
          <a:p>
            <a:r>
              <a:rPr lang="en-US" dirty="0" smtClean="0"/>
              <a:t>International conventions for law enforcement and societal conventions for behavior needed.</a:t>
            </a:r>
          </a:p>
          <a:p>
            <a:r>
              <a:rPr lang="en-US" dirty="0" smtClean="0"/>
              <a:t>Strong authentication has a role; so </a:t>
            </a:r>
            <a:r>
              <a:rPr lang="en-US" smtClean="0"/>
              <a:t>does anonymity.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4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309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CONVERGENCE!</vt:lpstr>
      <vt:lpstr>When does POTS vanish?</vt:lpstr>
      <vt:lpstr>Interconnection</vt:lpstr>
      <vt:lpstr>Quality of Service</vt:lpstr>
      <vt:lpstr>IP and Public Policy</vt:lpstr>
      <vt:lpstr>Privacy and Safety</vt:lpstr>
    </vt:vector>
  </TitlesOfParts>
  <Company>Google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CONVERGENCE!</dc:title>
  <dc:creator>Mac Admin</dc:creator>
  <cp:lastModifiedBy>Mac Admin</cp:lastModifiedBy>
  <cp:revision>3</cp:revision>
  <dcterms:created xsi:type="dcterms:W3CDTF">2012-02-11T23:25:50Z</dcterms:created>
  <dcterms:modified xsi:type="dcterms:W3CDTF">2012-02-11T23:47:38Z</dcterms:modified>
</cp:coreProperties>
</file>